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71" r:id="rId2"/>
    <p:sldId id="392" r:id="rId3"/>
    <p:sldId id="354" r:id="rId4"/>
    <p:sldId id="675" r:id="rId5"/>
    <p:sldId id="676" r:id="rId6"/>
    <p:sldId id="677" r:id="rId7"/>
    <p:sldId id="678" r:id="rId8"/>
    <p:sldId id="682" r:id="rId9"/>
    <p:sldId id="662" r:id="rId10"/>
    <p:sldId id="663" r:id="rId11"/>
    <p:sldId id="664" r:id="rId12"/>
    <p:sldId id="665" r:id="rId13"/>
    <p:sldId id="668" r:id="rId14"/>
    <p:sldId id="349" r:id="rId15"/>
    <p:sldId id="367" r:id="rId16"/>
    <p:sldId id="368" r:id="rId17"/>
    <p:sldId id="370" r:id="rId18"/>
    <p:sldId id="421" r:id="rId19"/>
    <p:sldId id="519" r:id="rId20"/>
    <p:sldId id="524" r:id="rId21"/>
    <p:sldId id="657" r:id="rId22"/>
    <p:sldId id="431" r:id="rId23"/>
    <p:sldId id="436" r:id="rId24"/>
    <p:sldId id="437" r:id="rId25"/>
    <p:sldId id="438" r:id="rId26"/>
    <p:sldId id="439" r:id="rId27"/>
    <p:sldId id="288" r:id="rId28"/>
    <p:sldId id="291" r:id="rId29"/>
    <p:sldId id="659" r:id="rId30"/>
    <p:sldId id="300" r:id="rId31"/>
    <p:sldId id="660" r:id="rId32"/>
    <p:sldId id="303" r:id="rId33"/>
    <p:sldId id="306" r:id="rId34"/>
    <p:sldId id="670" r:id="rId35"/>
    <p:sldId id="661" r:id="rId36"/>
    <p:sldId id="550" r:id="rId37"/>
    <p:sldId id="669" r:id="rId38"/>
    <p:sldId id="674" r:id="rId39"/>
    <p:sldId id="680" r:id="rId40"/>
    <p:sldId id="681" r:id="rId41"/>
    <p:sldId id="679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D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E74A-4826-4A14-90AB-7B6F6D7430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869583-4D33-4313-B587-F12E99AB5466}">
      <dgm:prSet phldrT="[Text]" custT="1"/>
      <dgm:spPr/>
      <dgm:t>
        <a:bodyPr/>
        <a:lstStyle/>
        <a:p>
          <a:r>
            <a:rPr lang="tr-TR" sz="3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Biotechnology</a:t>
          </a:r>
          <a:r>
            <a:rPr lang="tr-TR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tr-TR" sz="34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Sector</a:t>
          </a:r>
          <a:r>
            <a:rPr lang="tr-TR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tr-T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tr-TR" sz="20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After</a:t>
          </a:r>
          <a:r>
            <a:rPr lang="tr-T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Nermin </a:t>
          </a:r>
          <a:r>
            <a:rPr lang="tr-TR" sz="20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Gözükırmızı</a:t>
          </a:r>
          <a:r>
            <a:rPr lang="tr-T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GB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6B3858-D2F4-4707-969B-8C852FEF064E}" type="parTrans" cxnId="{D82E5B41-5D99-4A9B-80A5-C9E6423E8EE7}">
      <dgm:prSet/>
      <dgm:spPr/>
      <dgm:t>
        <a:bodyPr/>
        <a:lstStyle/>
        <a:p>
          <a:endParaRPr lang="en-GB"/>
        </a:p>
      </dgm:t>
    </dgm:pt>
    <dgm:pt modelId="{8ECBE411-07A0-4D45-B114-C0449712291F}" type="sibTrans" cxnId="{D82E5B41-5D99-4A9B-80A5-C9E6423E8EE7}">
      <dgm:prSet/>
      <dgm:spPr/>
      <dgm:t>
        <a:bodyPr/>
        <a:lstStyle/>
        <a:p>
          <a:endParaRPr lang="en-GB"/>
        </a:p>
      </dgm:t>
    </dgm:pt>
    <dgm:pt modelId="{E53D304B-2C41-4F0C-9B50-96C3ECAC34AD}">
      <dgm:prSet phldrT="[Text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Health and Gene Technology</a:t>
          </a:r>
          <a:endParaRPr lang="en-GB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FD3C49-AC2E-4C28-A41A-B9AF870CED46}" type="parTrans" cxnId="{707ED33D-28E9-443E-B76D-657D4D25094A}">
      <dgm:prSet/>
      <dgm:spPr/>
      <dgm:t>
        <a:bodyPr/>
        <a:lstStyle/>
        <a:p>
          <a:endParaRPr lang="en-GB"/>
        </a:p>
      </dgm:t>
    </dgm:pt>
    <dgm:pt modelId="{3D0D4762-4266-493A-9996-18907FF9508F}" type="sibTrans" cxnId="{707ED33D-28E9-443E-B76D-657D4D25094A}">
      <dgm:prSet/>
      <dgm:spPr/>
      <dgm:t>
        <a:bodyPr/>
        <a:lstStyle/>
        <a:p>
          <a:endParaRPr lang="en-GB"/>
        </a:p>
      </dgm:t>
    </dgm:pt>
    <dgm:pt modelId="{B280C0CC-A317-459C-B07B-F1747DA7A20A}">
      <dgm:prSet phldrT="[Text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Environmental Biotechnology</a:t>
          </a:r>
          <a:endParaRPr lang="en-GB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86F9B6-7989-410E-AE00-1A62A18FFA06}" type="parTrans" cxnId="{8F03F29E-442C-4615-9485-C1215A09166E}">
      <dgm:prSet/>
      <dgm:spPr/>
      <dgm:t>
        <a:bodyPr/>
        <a:lstStyle/>
        <a:p>
          <a:endParaRPr lang="en-GB"/>
        </a:p>
      </dgm:t>
    </dgm:pt>
    <dgm:pt modelId="{FBF3E318-A655-4701-BDC6-E155BA215DAB}" type="sibTrans" cxnId="{8F03F29E-442C-4615-9485-C1215A09166E}">
      <dgm:prSet/>
      <dgm:spPr/>
      <dgm:t>
        <a:bodyPr/>
        <a:lstStyle/>
        <a:p>
          <a:endParaRPr lang="en-GB"/>
        </a:p>
      </dgm:t>
    </dgm:pt>
    <dgm:pt modelId="{8A84721B-6DAD-404A-9C76-0857B4468CD4}">
      <dgm:prSet phldrT="[Text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Agricultural Biotechnology</a:t>
          </a:r>
          <a:endParaRPr lang="en-GB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A5F16D-BA5A-4D4F-B4DA-58A769AEB4EF}" type="parTrans" cxnId="{FE6EFE64-E480-45D4-B6A0-9F13DE38F63E}">
      <dgm:prSet/>
      <dgm:spPr/>
      <dgm:t>
        <a:bodyPr/>
        <a:lstStyle/>
        <a:p>
          <a:endParaRPr lang="en-GB"/>
        </a:p>
      </dgm:t>
    </dgm:pt>
    <dgm:pt modelId="{68849E2A-B14B-4FED-A769-35BD640A06D7}" type="sibTrans" cxnId="{FE6EFE64-E480-45D4-B6A0-9F13DE38F63E}">
      <dgm:prSet/>
      <dgm:spPr/>
      <dgm:t>
        <a:bodyPr/>
        <a:lstStyle/>
        <a:p>
          <a:endParaRPr lang="en-GB"/>
        </a:p>
      </dgm:t>
    </dgm:pt>
    <dgm:pt modelId="{7AEE688B-F047-4EE5-8C36-E4E99B79162A}">
      <dgm:prSet/>
      <dgm:spPr/>
      <dgm:t>
        <a:bodyPr/>
        <a:lstStyle/>
        <a:p>
          <a:r>
            <a: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Industrial Biotechnology</a:t>
          </a:r>
          <a:endParaRPr lang="en-GB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56098A-8B01-40B6-8253-15847278F067}" type="parTrans" cxnId="{B72F1041-E1ED-44AD-B186-0FB76A91373A}">
      <dgm:prSet/>
      <dgm:spPr/>
      <dgm:t>
        <a:bodyPr/>
        <a:lstStyle/>
        <a:p>
          <a:endParaRPr lang="en-GB"/>
        </a:p>
      </dgm:t>
    </dgm:pt>
    <dgm:pt modelId="{FB1C040F-CA5F-42A9-A104-453E96425789}" type="sibTrans" cxnId="{B72F1041-E1ED-44AD-B186-0FB76A91373A}">
      <dgm:prSet/>
      <dgm:spPr/>
      <dgm:t>
        <a:bodyPr/>
        <a:lstStyle/>
        <a:p>
          <a:endParaRPr lang="en-GB"/>
        </a:p>
      </dgm:t>
    </dgm:pt>
    <dgm:pt modelId="{36F3F309-65C9-4C8C-8F65-E046999F296E}" type="pres">
      <dgm:prSet presAssocID="{F453E74A-4826-4A14-90AB-7B6F6D7430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9B39ECA-7B1F-4C65-BE50-2BBE4E8A5BAF}" type="pres">
      <dgm:prSet presAssocID="{40869583-4D33-4313-B587-F12E99AB5466}" presName="hierRoot1" presStyleCnt="0">
        <dgm:presLayoutVars>
          <dgm:hierBranch val="init"/>
        </dgm:presLayoutVars>
      </dgm:prSet>
      <dgm:spPr/>
    </dgm:pt>
    <dgm:pt modelId="{40F47DBF-5EDF-4E10-9949-EA0667612A0E}" type="pres">
      <dgm:prSet presAssocID="{40869583-4D33-4313-B587-F12E99AB5466}" presName="rootComposite1" presStyleCnt="0"/>
      <dgm:spPr/>
    </dgm:pt>
    <dgm:pt modelId="{4EB0B257-3F89-4149-941D-269A1FD6804C}" type="pres">
      <dgm:prSet presAssocID="{40869583-4D33-4313-B587-F12E99AB5466}" presName="rootText1" presStyleLbl="node0" presStyleIdx="0" presStyleCnt="1" custScaleX="345843" custScaleY="2323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54ED4D-6C56-4F00-BE1A-2BC8C9C4D5B9}" type="pres">
      <dgm:prSet presAssocID="{40869583-4D33-4313-B587-F12E99AB5466}" presName="rootConnector1" presStyleLbl="node1" presStyleIdx="0" presStyleCnt="0"/>
      <dgm:spPr/>
      <dgm:t>
        <a:bodyPr/>
        <a:lstStyle/>
        <a:p>
          <a:endParaRPr lang="en-GB"/>
        </a:p>
      </dgm:t>
    </dgm:pt>
    <dgm:pt modelId="{E6B6898B-FC29-4F07-81A9-55C416E61F1D}" type="pres">
      <dgm:prSet presAssocID="{40869583-4D33-4313-B587-F12E99AB5466}" presName="hierChild2" presStyleCnt="0"/>
      <dgm:spPr/>
    </dgm:pt>
    <dgm:pt modelId="{8C71AACA-0AF7-4385-A22D-85B2A97E8D97}" type="pres">
      <dgm:prSet presAssocID="{82FD3C49-AC2E-4C28-A41A-B9AF870CED46}" presName="Name37" presStyleLbl="parChTrans1D2" presStyleIdx="0" presStyleCnt="4"/>
      <dgm:spPr/>
      <dgm:t>
        <a:bodyPr/>
        <a:lstStyle/>
        <a:p>
          <a:endParaRPr lang="en-GB"/>
        </a:p>
      </dgm:t>
    </dgm:pt>
    <dgm:pt modelId="{469D3AC9-B678-4D29-9BAA-0CC0491D3FEC}" type="pres">
      <dgm:prSet presAssocID="{E53D304B-2C41-4F0C-9B50-96C3ECAC34AD}" presName="hierRoot2" presStyleCnt="0">
        <dgm:presLayoutVars>
          <dgm:hierBranch val="init"/>
        </dgm:presLayoutVars>
      </dgm:prSet>
      <dgm:spPr/>
    </dgm:pt>
    <dgm:pt modelId="{3B18A1B7-AD37-443E-A1AE-30C8DE0FE64D}" type="pres">
      <dgm:prSet presAssocID="{E53D304B-2C41-4F0C-9B50-96C3ECAC34AD}" presName="rootComposite" presStyleCnt="0"/>
      <dgm:spPr/>
    </dgm:pt>
    <dgm:pt modelId="{8F660F04-1BB2-4F7E-85AC-0BCEEF35AC1E}" type="pres">
      <dgm:prSet presAssocID="{E53D304B-2C41-4F0C-9B50-96C3ECAC34A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10F445-C8C3-4E80-9AA7-36AF2CEB8DEF}" type="pres">
      <dgm:prSet presAssocID="{E53D304B-2C41-4F0C-9B50-96C3ECAC34AD}" presName="rootConnector" presStyleLbl="node2" presStyleIdx="0" presStyleCnt="4"/>
      <dgm:spPr/>
      <dgm:t>
        <a:bodyPr/>
        <a:lstStyle/>
        <a:p>
          <a:endParaRPr lang="en-GB"/>
        </a:p>
      </dgm:t>
    </dgm:pt>
    <dgm:pt modelId="{14BF9191-8F5B-490B-B49D-0E57379685EF}" type="pres">
      <dgm:prSet presAssocID="{E53D304B-2C41-4F0C-9B50-96C3ECAC34AD}" presName="hierChild4" presStyleCnt="0"/>
      <dgm:spPr/>
    </dgm:pt>
    <dgm:pt modelId="{73CDB158-2A20-4A40-AA50-81D3B2101D67}" type="pres">
      <dgm:prSet presAssocID="{E53D304B-2C41-4F0C-9B50-96C3ECAC34AD}" presName="hierChild5" presStyleCnt="0"/>
      <dgm:spPr/>
    </dgm:pt>
    <dgm:pt modelId="{F7A7B6D3-444E-464E-965D-95255C05272D}" type="pres">
      <dgm:prSet presAssocID="{1256098A-8B01-40B6-8253-15847278F067}" presName="Name37" presStyleLbl="parChTrans1D2" presStyleIdx="1" presStyleCnt="4"/>
      <dgm:spPr/>
      <dgm:t>
        <a:bodyPr/>
        <a:lstStyle/>
        <a:p>
          <a:endParaRPr lang="en-GB"/>
        </a:p>
      </dgm:t>
    </dgm:pt>
    <dgm:pt modelId="{35A9C095-F276-45CA-822B-D3C0B4124404}" type="pres">
      <dgm:prSet presAssocID="{7AEE688B-F047-4EE5-8C36-E4E99B79162A}" presName="hierRoot2" presStyleCnt="0">
        <dgm:presLayoutVars>
          <dgm:hierBranch val="init"/>
        </dgm:presLayoutVars>
      </dgm:prSet>
      <dgm:spPr/>
    </dgm:pt>
    <dgm:pt modelId="{38970276-228D-4822-9637-85CD23C2E7D6}" type="pres">
      <dgm:prSet presAssocID="{7AEE688B-F047-4EE5-8C36-E4E99B79162A}" presName="rootComposite" presStyleCnt="0"/>
      <dgm:spPr/>
    </dgm:pt>
    <dgm:pt modelId="{CC23EC5A-1EA8-4452-9B6D-8EC7F5FE50A1}" type="pres">
      <dgm:prSet presAssocID="{7AEE688B-F047-4EE5-8C36-E4E99B79162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528139-D9FC-47B9-ABAF-EBF6310827A6}" type="pres">
      <dgm:prSet presAssocID="{7AEE688B-F047-4EE5-8C36-E4E99B79162A}" presName="rootConnector" presStyleLbl="node2" presStyleIdx="1" presStyleCnt="4"/>
      <dgm:spPr/>
      <dgm:t>
        <a:bodyPr/>
        <a:lstStyle/>
        <a:p>
          <a:endParaRPr lang="en-GB"/>
        </a:p>
      </dgm:t>
    </dgm:pt>
    <dgm:pt modelId="{95AF4D73-D3B4-4A94-8B81-E58E93D952F1}" type="pres">
      <dgm:prSet presAssocID="{7AEE688B-F047-4EE5-8C36-E4E99B79162A}" presName="hierChild4" presStyleCnt="0"/>
      <dgm:spPr/>
    </dgm:pt>
    <dgm:pt modelId="{44FEE1D8-7D32-47A6-8D25-B9E192A878BD}" type="pres">
      <dgm:prSet presAssocID="{7AEE688B-F047-4EE5-8C36-E4E99B79162A}" presName="hierChild5" presStyleCnt="0"/>
      <dgm:spPr/>
    </dgm:pt>
    <dgm:pt modelId="{3997B4BB-0C3D-4A85-A21F-B5BC2C6A4461}" type="pres">
      <dgm:prSet presAssocID="{BF86F9B6-7989-410E-AE00-1A62A18FFA06}" presName="Name37" presStyleLbl="parChTrans1D2" presStyleIdx="2" presStyleCnt="4"/>
      <dgm:spPr/>
      <dgm:t>
        <a:bodyPr/>
        <a:lstStyle/>
        <a:p>
          <a:endParaRPr lang="en-GB"/>
        </a:p>
      </dgm:t>
    </dgm:pt>
    <dgm:pt modelId="{32D09E99-E03E-46BA-90FD-087FD002765C}" type="pres">
      <dgm:prSet presAssocID="{B280C0CC-A317-459C-B07B-F1747DA7A20A}" presName="hierRoot2" presStyleCnt="0">
        <dgm:presLayoutVars>
          <dgm:hierBranch val="init"/>
        </dgm:presLayoutVars>
      </dgm:prSet>
      <dgm:spPr/>
    </dgm:pt>
    <dgm:pt modelId="{65ADAA74-6681-4DE3-B248-3FE85E20E11A}" type="pres">
      <dgm:prSet presAssocID="{B280C0CC-A317-459C-B07B-F1747DA7A20A}" presName="rootComposite" presStyleCnt="0"/>
      <dgm:spPr/>
    </dgm:pt>
    <dgm:pt modelId="{6AFA9366-5966-4A82-B872-7BF1C397AC69}" type="pres">
      <dgm:prSet presAssocID="{B280C0CC-A317-459C-B07B-F1747DA7A20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635992-37AF-42A3-AD5A-84843618B3C6}" type="pres">
      <dgm:prSet presAssocID="{B280C0CC-A317-459C-B07B-F1747DA7A20A}" presName="rootConnector" presStyleLbl="node2" presStyleIdx="2" presStyleCnt="4"/>
      <dgm:spPr/>
      <dgm:t>
        <a:bodyPr/>
        <a:lstStyle/>
        <a:p>
          <a:endParaRPr lang="en-GB"/>
        </a:p>
      </dgm:t>
    </dgm:pt>
    <dgm:pt modelId="{BFE5AA89-6780-4877-AC3A-CBD43F812F91}" type="pres">
      <dgm:prSet presAssocID="{B280C0CC-A317-459C-B07B-F1747DA7A20A}" presName="hierChild4" presStyleCnt="0"/>
      <dgm:spPr/>
    </dgm:pt>
    <dgm:pt modelId="{BAB1B6B1-7912-4B7D-9E59-D04E132FC6D5}" type="pres">
      <dgm:prSet presAssocID="{B280C0CC-A317-459C-B07B-F1747DA7A20A}" presName="hierChild5" presStyleCnt="0"/>
      <dgm:spPr/>
    </dgm:pt>
    <dgm:pt modelId="{B597DAF4-1F56-4FF8-9FB8-84AF3866BAB8}" type="pres">
      <dgm:prSet presAssocID="{78A5F16D-BA5A-4D4F-B4DA-58A769AEB4EF}" presName="Name37" presStyleLbl="parChTrans1D2" presStyleIdx="3" presStyleCnt="4"/>
      <dgm:spPr/>
      <dgm:t>
        <a:bodyPr/>
        <a:lstStyle/>
        <a:p>
          <a:endParaRPr lang="en-GB"/>
        </a:p>
      </dgm:t>
    </dgm:pt>
    <dgm:pt modelId="{29F50511-9510-4548-9E04-6CBE9EF542FE}" type="pres">
      <dgm:prSet presAssocID="{8A84721B-6DAD-404A-9C76-0857B4468CD4}" presName="hierRoot2" presStyleCnt="0">
        <dgm:presLayoutVars>
          <dgm:hierBranch val="init"/>
        </dgm:presLayoutVars>
      </dgm:prSet>
      <dgm:spPr/>
    </dgm:pt>
    <dgm:pt modelId="{BCE57815-667E-431D-8C74-1C6E26D0BD44}" type="pres">
      <dgm:prSet presAssocID="{8A84721B-6DAD-404A-9C76-0857B4468CD4}" presName="rootComposite" presStyleCnt="0"/>
      <dgm:spPr/>
    </dgm:pt>
    <dgm:pt modelId="{DBD7A5FD-8A2B-4FE5-8CE5-6C6E89CF9B9E}" type="pres">
      <dgm:prSet presAssocID="{8A84721B-6DAD-404A-9C76-0857B4468CD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ACAEC3-43C7-4852-AEFE-85F16EBDA4B2}" type="pres">
      <dgm:prSet presAssocID="{8A84721B-6DAD-404A-9C76-0857B4468CD4}" presName="rootConnector" presStyleLbl="node2" presStyleIdx="3" presStyleCnt="4"/>
      <dgm:spPr/>
      <dgm:t>
        <a:bodyPr/>
        <a:lstStyle/>
        <a:p>
          <a:endParaRPr lang="en-GB"/>
        </a:p>
      </dgm:t>
    </dgm:pt>
    <dgm:pt modelId="{7CB9F7E4-D6F8-4BB7-9943-E72456A1DCD1}" type="pres">
      <dgm:prSet presAssocID="{8A84721B-6DAD-404A-9C76-0857B4468CD4}" presName="hierChild4" presStyleCnt="0"/>
      <dgm:spPr/>
    </dgm:pt>
    <dgm:pt modelId="{D71D0591-3459-4B87-BFFD-A0743AA53833}" type="pres">
      <dgm:prSet presAssocID="{8A84721B-6DAD-404A-9C76-0857B4468CD4}" presName="hierChild5" presStyleCnt="0"/>
      <dgm:spPr/>
    </dgm:pt>
    <dgm:pt modelId="{67525FBC-ECE9-4CB6-9F69-B5B5FD9594FE}" type="pres">
      <dgm:prSet presAssocID="{40869583-4D33-4313-B587-F12E99AB5466}" presName="hierChild3" presStyleCnt="0"/>
      <dgm:spPr/>
    </dgm:pt>
  </dgm:ptLst>
  <dgm:cxnLst>
    <dgm:cxn modelId="{D7E32F98-6A91-4C57-88F6-FEDA4F136979}" type="presOf" srcId="{1256098A-8B01-40B6-8253-15847278F067}" destId="{F7A7B6D3-444E-464E-965D-95255C05272D}" srcOrd="0" destOrd="0" presId="urn:microsoft.com/office/officeart/2005/8/layout/orgChart1"/>
    <dgm:cxn modelId="{0E41ACA5-49CB-4852-BE70-91D3B52E97C5}" type="presOf" srcId="{78A5F16D-BA5A-4D4F-B4DA-58A769AEB4EF}" destId="{B597DAF4-1F56-4FF8-9FB8-84AF3866BAB8}" srcOrd="0" destOrd="0" presId="urn:microsoft.com/office/officeart/2005/8/layout/orgChart1"/>
    <dgm:cxn modelId="{6F10EB45-FCFE-4CE8-8B82-892461C98F39}" type="presOf" srcId="{8A84721B-6DAD-404A-9C76-0857B4468CD4}" destId="{A4ACAEC3-43C7-4852-AEFE-85F16EBDA4B2}" srcOrd="1" destOrd="0" presId="urn:microsoft.com/office/officeart/2005/8/layout/orgChart1"/>
    <dgm:cxn modelId="{11EDB5E9-1275-423C-937D-0DF2496A2CAF}" type="presOf" srcId="{B280C0CC-A317-459C-B07B-F1747DA7A20A}" destId="{E9635992-37AF-42A3-AD5A-84843618B3C6}" srcOrd="1" destOrd="0" presId="urn:microsoft.com/office/officeart/2005/8/layout/orgChart1"/>
    <dgm:cxn modelId="{707ED33D-28E9-443E-B76D-657D4D25094A}" srcId="{40869583-4D33-4313-B587-F12E99AB5466}" destId="{E53D304B-2C41-4F0C-9B50-96C3ECAC34AD}" srcOrd="0" destOrd="0" parTransId="{82FD3C49-AC2E-4C28-A41A-B9AF870CED46}" sibTransId="{3D0D4762-4266-493A-9996-18907FF9508F}"/>
    <dgm:cxn modelId="{FE6EFE64-E480-45D4-B6A0-9F13DE38F63E}" srcId="{40869583-4D33-4313-B587-F12E99AB5466}" destId="{8A84721B-6DAD-404A-9C76-0857B4468CD4}" srcOrd="3" destOrd="0" parTransId="{78A5F16D-BA5A-4D4F-B4DA-58A769AEB4EF}" sibTransId="{68849E2A-B14B-4FED-A769-35BD640A06D7}"/>
    <dgm:cxn modelId="{62D90D25-CA3C-4CD0-A893-A90C27CC2AFE}" type="presOf" srcId="{82FD3C49-AC2E-4C28-A41A-B9AF870CED46}" destId="{8C71AACA-0AF7-4385-A22D-85B2A97E8D97}" srcOrd="0" destOrd="0" presId="urn:microsoft.com/office/officeart/2005/8/layout/orgChart1"/>
    <dgm:cxn modelId="{8EA450F4-E909-4EC3-A28A-4467A6E4B3E6}" type="presOf" srcId="{40869583-4D33-4313-B587-F12E99AB5466}" destId="{4EB0B257-3F89-4149-941D-269A1FD6804C}" srcOrd="0" destOrd="0" presId="urn:microsoft.com/office/officeart/2005/8/layout/orgChart1"/>
    <dgm:cxn modelId="{6FC849E7-1AB7-4F0E-8907-5C3806C05647}" type="presOf" srcId="{E53D304B-2C41-4F0C-9B50-96C3ECAC34AD}" destId="{2D10F445-C8C3-4E80-9AA7-36AF2CEB8DEF}" srcOrd="1" destOrd="0" presId="urn:microsoft.com/office/officeart/2005/8/layout/orgChart1"/>
    <dgm:cxn modelId="{C98AFAE8-7FDF-4F88-BC9A-C3D4403F930E}" type="presOf" srcId="{7AEE688B-F047-4EE5-8C36-E4E99B79162A}" destId="{ED528139-D9FC-47B9-ABAF-EBF6310827A6}" srcOrd="1" destOrd="0" presId="urn:microsoft.com/office/officeart/2005/8/layout/orgChart1"/>
    <dgm:cxn modelId="{07BCCE74-22D2-4C8B-8791-7797DF8B095B}" type="presOf" srcId="{F453E74A-4826-4A14-90AB-7B6F6D74301E}" destId="{36F3F309-65C9-4C8C-8F65-E046999F296E}" srcOrd="0" destOrd="0" presId="urn:microsoft.com/office/officeart/2005/8/layout/orgChart1"/>
    <dgm:cxn modelId="{6244E919-3C07-45AA-87CE-B453F67C130D}" type="presOf" srcId="{7AEE688B-F047-4EE5-8C36-E4E99B79162A}" destId="{CC23EC5A-1EA8-4452-9B6D-8EC7F5FE50A1}" srcOrd="0" destOrd="0" presId="urn:microsoft.com/office/officeart/2005/8/layout/orgChart1"/>
    <dgm:cxn modelId="{6BC6C999-92B2-4082-BD49-BEA5D0550401}" type="presOf" srcId="{B280C0CC-A317-459C-B07B-F1747DA7A20A}" destId="{6AFA9366-5966-4A82-B872-7BF1C397AC69}" srcOrd="0" destOrd="0" presId="urn:microsoft.com/office/officeart/2005/8/layout/orgChart1"/>
    <dgm:cxn modelId="{F6C8B63E-378F-4388-9544-8D2B0619B566}" type="presOf" srcId="{8A84721B-6DAD-404A-9C76-0857B4468CD4}" destId="{DBD7A5FD-8A2B-4FE5-8CE5-6C6E89CF9B9E}" srcOrd="0" destOrd="0" presId="urn:microsoft.com/office/officeart/2005/8/layout/orgChart1"/>
    <dgm:cxn modelId="{8CABAC38-2C84-46EC-88C6-56C683ED42C5}" type="presOf" srcId="{BF86F9B6-7989-410E-AE00-1A62A18FFA06}" destId="{3997B4BB-0C3D-4A85-A21F-B5BC2C6A4461}" srcOrd="0" destOrd="0" presId="urn:microsoft.com/office/officeart/2005/8/layout/orgChart1"/>
    <dgm:cxn modelId="{B0C03770-8919-4799-AC3A-D7A46509712E}" type="presOf" srcId="{E53D304B-2C41-4F0C-9B50-96C3ECAC34AD}" destId="{8F660F04-1BB2-4F7E-85AC-0BCEEF35AC1E}" srcOrd="0" destOrd="0" presId="urn:microsoft.com/office/officeart/2005/8/layout/orgChart1"/>
    <dgm:cxn modelId="{B72F1041-E1ED-44AD-B186-0FB76A91373A}" srcId="{40869583-4D33-4313-B587-F12E99AB5466}" destId="{7AEE688B-F047-4EE5-8C36-E4E99B79162A}" srcOrd="1" destOrd="0" parTransId="{1256098A-8B01-40B6-8253-15847278F067}" sibTransId="{FB1C040F-CA5F-42A9-A104-453E96425789}"/>
    <dgm:cxn modelId="{8F03F29E-442C-4615-9485-C1215A09166E}" srcId="{40869583-4D33-4313-B587-F12E99AB5466}" destId="{B280C0CC-A317-459C-B07B-F1747DA7A20A}" srcOrd="2" destOrd="0" parTransId="{BF86F9B6-7989-410E-AE00-1A62A18FFA06}" sibTransId="{FBF3E318-A655-4701-BDC6-E155BA215DAB}"/>
    <dgm:cxn modelId="{8C6F2C19-E943-4C42-B4E9-EA98FB872C77}" type="presOf" srcId="{40869583-4D33-4313-B587-F12E99AB5466}" destId="{AA54ED4D-6C56-4F00-BE1A-2BC8C9C4D5B9}" srcOrd="1" destOrd="0" presId="urn:microsoft.com/office/officeart/2005/8/layout/orgChart1"/>
    <dgm:cxn modelId="{D82E5B41-5D99-4A9B-80A5-C9E6423E8EE7}" srcId="{F453E74A-4826-4A14-90AB-7B6F6D74301E}" destId="{40869583-4D33-4313-B587-F12E99AB5466}" srcOrd="0" destOrd="0" parTransId="{A26B3858-D2F4-4707-969B-8C852FEF064E}" sibTransId="{8ECBE411-07A0-4D45-B114-C0449712291F}"/>
    <dgm:cxn modelId="{667D4465-F48F-4717-804A-52D5DFCB86CA}" type="presParOf" srcId="{36F3F309-65C9-4C8C-8F65-E046999F296E}" destId="{39B39ECA-7B1F-4C65-BE50-2BBE4E8A5BAF}" srcOrd="0" destOrd="0" presId="urn:microsoft.com/office/officeart/2005/8/layout/orgChart1"/>
    <dgm:cxn modelId="{3E5F5CFA-895C-4135-8FD0-97EBEAB5A99B}" type="presParOf" srcId="{39B39ECA-7B1F-4C65-BE50-2BBE4E8A5BAF}" destId="{40F47DBF-5EDF-4E10-9949-EA0667612A0E}" srcOrd="0" destOrd="0" presId="urn:microsoft.com/office/officeart/2005/8/layout/orgChart1"/>
    <dgm:cxn modelId="{D7586D9D-A592-4911-9CE3-E09902F673A5}" type="presParOf" srcId="{40F47DBF-5EDF-4E10-9949-EA0667612A0E}" destId="{4EB0B257-3F89-4149-941D-269A1FD6804C}" srcOrd="0" destOrd="0" presId="urn:microsoft.com/office/officeart/2005/8/layout/orgChart1"/>
    <dgm:cxn modelId="{6F424913-E487-4E49-8BD8-8C4CE6D6B134}" type="presParOf" srcId="{40F47DBF-5EDF-4E10-9949-EA0667612A0E}" destId="{AA54ED4D-6C56-4F00-BE1A-2BC8C9C4D5B9}" srcOrd="1" destOrd="0" presId="urn:microsoft.com/office/officeart/2005/8/layout/orgChart1"/>
    <dgm:cxn modelId="{0E3C7965-7686-408E-8513-50631615FFC3}" type="presParOf" srcId="{39B39ECA-7B1F-4C65-BE50-2BBE4E8A5BAF}" destId="{E6B6898B-FC29-4F07-81A9-55C416E61F1D}" srcOrd="1" destOrd="0" presId="urn:microsoft.com/office/officeart/2005/8/layout/orgChart1"/>
    <dgm:cxn modelId="{6FF91BF4-FE31-490D-B708-A9718EF4F87D}" type="presParOf" srcId="{E6B6898B-FC29-4F07-81A9-55C416E61F1D}" destId="{8C71AACA-0AF7-4385-A22D-85B2A97E8D97}" srcOrd="0" destOrd="0" presId="urn:microsoft.com/office/officeart/2005/8/layout/orgChart1"/>
    <dgm:cxn modelId="{36642A1C-4BBA-4F89-8DDB-40747A2826AE}" type="presParOf" srcId="{E6B6898B-FC29-4F07-81A9-55C416E61F1D}" destId="{469D3AC9-B678-4D29-9BAA-0CC0491D3FEC}" srcOrd="1" destOrd="0" presId="urn:microsoft.com/office/officeart/2005/8/layout/orgChart1"/>
    <dgm:cxn modelId="{BE90A28B-E7D2-4F3B-AEED-CD6665EA0BEF}" type="presParOf" srcId="{469D3AC9-B678-4D29-9BAA-0CC0491D3FEC}" destId="{3B18A1B7-AD37-443E-A1AE-30C8DE0FE64D}" srcOrd="0" destOrd="0" presId="urn:microsoft.com/office/officeart/2005/8/layout/orgChart1"/>
    <dgm:cxn modelId="{A7B35674-DDCA-4922-BB1A-4169AE78EEFB}" type="presParOf" srcId="{3B18A1B7-AD37-443E-A1AE-30C8DE0FE64D}" destId="{8F660F04-1BB2-4F7E-85AC-0BCEEF35AC1E}" srcOrd="0" destOrd="0" presId="urn:microsoft.com/office/officeart/2005/8/layout/orgChart1"/>
    <dgm:cxn modelId="{3D907DCE-23DB-4FCA-AE80-D1B38CAF2253}" type="presParOf" srcId="{3B18A1B7-AD37-443E-A1AE-30C8DE0FE64D}" destId="{2D10F445-C8C3-4E80-9AA7-36AF2CEB8DEF}" srcOrd="1" destOrd="0" presId="urn:microsoft.com/office/officeart/2005/8/layout/orgChart1"/>
    <dgm:cxn modelId="{D502418A-8DF8-42DC-A3E8-C830BF7455A5}" type="presParOf" srcId="{469D3AC9-B678-4D29-9BAA-0CC0491D3FEC}" destId="{14BF9191-8F5B-490B-B49D-0E57379685EF}" srcOrd="1" destOrd="0" presId="urn:microsoft.com/office/officeart/2005/8/layout/orgChart1"/>
    <dgm:cxn modelId="{0430F73A-AFCD-4C47-9B6D-4097F518F699}" type="presParOf" srcId="{469D3AC9-B678-4D29-9BAA-0CC0491D3FEC}" destId="{73CDB158-2A20-4A40-AA50-81D3B2101D67}" srcOrd="2" destOrd="0" presId="urn:microsoft.com/office/officeart/2005/8/layout/orgChart1"/>
    <dgm:cxn modelId="{CCA2BDF8-4280-494E-92EE-F73831461400}" type="presParOf" srcId="{E6B6898B-FC29-4F07-81A9-55C416E61F1D}" destId="{F7A7B6D3-444E-464E-965D-95255C05272D}" srcOrd="2" destOrd="0" presId="urn:microsoft.com/office/officeart/2005/8/layout/orgChart1"/>
    <dgm:cxn modelId="{BD7892BE-1C5A-4B87-96D9-D853A368DFD1}" type="presParOf" srcId="{E6B6898B-FC29-4F07-81A9-55C416E61F1D}" destId="{35A9C095-F276-45CA-822B-D3C0B4124404}" srcOrd="3" destOrd="0" presId="urn:microsoft.com/office/officeart/2005/8/layout/orgChart1"/>
    <dgm:cxn modelId="{FF344F8B-CE0D-4EFC-B5B3-B817F4867389}" type="presParOf" srcId="{35A9C095-F276-45CA-822B-D3C0B4124404}" destId="{38970276-228D-4822-9637-85CD23C2E7D6}" srcOrd="0" destOrd="0" presId="urn:microsoft.com/office/officeart/2005/8/layout/orgChart1"/>
    <dgm:cxn modelId="{B83B3F60-257C-422B-8B4F-6702E07CACFC}" type="presParOf" srcId="{38970276-228D-4822-9637-85CD23C2E7D6}" destId="{CC23EC5A-1EA8-4452-9B6D-8EC7F5FE50A1}" srcOrd="0" destOrd="0" presId="urn:microsoft.com/office/officeart/2005/8/layout/orgChart1"/>
    <dgm:cxn modelId="{4F12904E-7DA4-426C-A2F0-E3EEE1A63229}" type="presParOf" srcId="{38970276-228D-4822-9637-85CD23C2E7D6}" destId="{ED528139-D9FC-47B9-ABAF-EBF6310827A6}" srcOrd="1" destOrd="0" presId="urn:microsoft.com/office/officeart/2005/8/layout/orgChart1"/>
    <dgm:cxn modelId="{29D11BAE-2369-4449-91E2-DF87696B6677}" type="presParOf" srcId="{35A9C095-F276-45CA-822B-D3C0B4124404}" destId="{95AF4D73-D3B4-4A94-8B81-E58E93D952F1}" srcOrd="1" destOrd="0" presId="urn:microsoft.com/office/officeart/2005/8/layout/orgChart1"/>
    <dgm:cxn modelId="{355086EC-F77B-4DE1-9A72-0ED85C95A3C7}" type="presParOf" srcId="{35A9C095-F276-45CA-822B-D3C0B4124404}" destId="{44FEE1D8-7D32-47A6-8D25-B9E192A878BD}" srcOrd="2" destOrd="0" presId="urn:microsoft.com/office/officeart/2005/8/layout/orgChart1"/>
    <dgm:cxn modelId="{8AB20F73-03CE-4EE2-A014-EC9AA7DB53A2}" type="presParOf" srcId="{E6B6898B-FC29-4F07-81A9-55C416E61F1D}" destId="{3997B4BB-0C3D-4A85-A21F-B5BC2C6A4461}" srcOrd="4" destOrd="0" presId="urn:microsoft.com/office/officeart/2005/8/layout/orgChart1"/>
    <dgm:cxn modelId="{46A871D7-FFF3-4BF1-BDFF-554BBFC4B91A}" type="presParOf" srcId="{E6B6898B-FC29-4F07-81A9-55C416E61F1D}" destId="{32D09E99-E03E-46BA-90FD-087FD002765C}" srcOrd="5" destOrd="0" presId="urn:microsoft.com/office/officeart/2005/8/layout/orgChart1"/>
    <dgm:cxn modelId="{735EB488-F5A1-438A-88F3-D3ECAE8BE2DD}" type="presParOf" srcId="{32D09E99-E03E-46BA-90FD-087FD002765C}" destId="{65ADAA74-6681-4DE3-B248-3FE85E20E11A}" srcOrd="0" destOrd="0" presId="urn:microsoft.com/office/officeart/2005/8/layout/orgChart1"/>
    <dgm:cxn modelId="{6CA93638-099A-42DE-A52C-CFC68B744EDD}" type="presParOf" srcId="{65ADAA74-6681-4DE3-B248-3FE85E20E11A}" destId="{6AFA9366-5966-4A82-B872-7BF1C397AC69}" srcOrd="0" destOrd="0" presId="urn:microsoft.com/office/officeart/2005/8/layout/orgChart1"/>
    <dgm:cxn modelId="{09F67549-3CE9-4BA6-BA10-1551F3B41714}" type="presParOf" srcId="{65ADAA74-6681-4DE3-B248-3FE85E20E11A}" destId="{E9635992-37AF-42A3-AD5A-84843618B3C6}" srcOrd="1" destOrd="0" presId="urn:microsoft.com/office/officeart/2005/8/layout/orgChart1"/>
    <dgm:cxn modelId="{F2DCD258-DCEE-404C-BD63-CC6E46977F05}" type="presParOf" srcId="{32D09E99-E03E-46BA-90FD-087FD002765C}" destId="{BFE5AA89-6780-4877-AC3A-CBD43F812F91}" srcOrd="1" destOrd="0" presId="urn:microsoft.com/office/officeart/2005/8/layout/orgChart1"/>
    <dgm:cxn modelId="{F51BA3E5-F563-405F-A310-1798BCC0A09C}" type="presParOf" srcId="{32D09E99-E03E-46BA-90FD-087FD002765C}" destId="{BAB1B6B1-7912-4B7D-9E59-D04E132FC6D5}" srcOrd="2" destOrd="0" presId="urn:microsoft.com/office/officeart/2005/8/layout/orgChart1"/>
    <dgm:cxn modelId="{2D84BCCA-580A-4833-A560-1CAC8952EAAE}" type="presParOf" srcId="{E6B6898B-FC29-4F07-81A9-55C416E61F1D}" destId="{B597DAF4-1F56-4FF8-9FB8-84AF3866BAB8}" srcOrd="6" destOrd="0" presId="urn:microsoft.com/office/officeart/2005/8/layout/orgChart1"/>
    <dgm:cxn modelId="{194FA6E2-7419-4E5F-A05B-04FC3CFA0D15}" type="presParOf" srcId="{E6B6898B-FC29-4F07-81A9-55C416E61F1D}" destId="{29F50511-9510-4548-9E04-6CBE9EF542FE}" srcOrd="7" destOrd="0" presId="urn:microsoft.com/office/officeart/2005/8/layout/orgChart1"/>
    <dgm:cxn modelId="{E8FF197C-EDCA-4985-84BA-9CA48F0CAE2A}" type="presParOf" srcId="{29F50511-9510-4548-9E04-6CBE9EF542FE}" destId="{BCE57815-667E-431D-8C74-1C6E26D0BD44}" srcOrd="0" destOrd="0" presId="urn:microsoft.com/office/officeart/2005/8/layout/orgChart1"/>
    <dgm:cxn modelId="{9F2E247F-5311-44E8-9A38-7511C039CEF8}" type="presParOf" srcId="{BCE57815-667E-431D-8C74-1C6E26D0BD44}" destId="{DBD7A5FD-8A2B-4FE5-8CE5-6C6E89CF9B9E}" srcOrd="0" destOrd="0" presId="urn:microsoft.com/office/officeart/2005/8/layout/orgChart1"/>
    <dgm:cxn modelId="{851D9FB7-DC49-4A09-9D40-AAC19C1CED19}" type="presParOf" srcId="{BCE57815-667E-431D-8C74-1C6E26D0BD44}" destId="{A4ACAEC3-43C7-4852-AEFE-85F16EBDA4B2}" srcOrd="1" destOrd="0" presId="urn:microsoft.com/office/officeart/2005/8/layout/orgChart1"/>
    <dgm:cxn modelId="{4518FED0-752B-4610-8C5A-C15F764B62B1}" type="presParOf" srcId="{29F50511-9510-4548-9E04-6CBE9EF542FE}" destId="{7CB9F7E4-D6F8-4BB7-9943-E72456A1DCD1}" srcOrd="1" destOrd="0" presId="urn:microsoft.com/office/officeart/2005/8/layout/orgChart1"/>
    <dgm:cxn modelId="{C8C7EFAB-BB7F-4D9E-A5C8-2E2D9FB8DE8E}" type="presParOf" srcId="{29F50511-9510-4548-9E04-6CBE9EF542FE}" destId="{D71D0591-3459-4B87-BFFD-A0743AA53833}" srcOrd="2" destOrd="0" presId="urn:microsoft.com/office/officeart/2005/8/layout/orgChart1"/>
    <dgm:cxn modelId="{814B9EB2-F889-4F7A-B493-3D54BBEBE02A}" type="presParOf" srcId="{39B39ECA-7B1F-4C65-BE50-2BBE4E8A5BAF}" destId="{67525FBC-ECE9-4CB6-9F69-B5B5FD9594FE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5FF71-CC9F-40A8-8FEF-8B02D8A811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106D33-A4E4-4FAF-BE76-49B76577BDE5}">
      <dgm:prSet phldrT="[Text]" custT="1"/>
      <dgm:spPr/>
      <dgm:t>
        <a:bodyPr/>
        <a:lstStyle/>
        <a:p>
          <a:r>
            <a:rPr lang="tr-TR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Agricultural</a:t>
          </a:r>
          <a:r>
            <a:rPr lang="tr-TR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tr-TR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Biotechnology</a:t>
          </a:r>
          <a:endParaRPr lang="en-GB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D01389-8E5F-46D4-AA45-528FCBE9188A}" type="parTrans" cxnId="{62A50129-09A9-453E-A9AF-C77519E73DDE}">
      <dgm:prSet/>
      <dgm:spPr/>
      <dgm:t>
        <a:bodyPr/>
        <a:lstStyle/>
        <a:p>
          <a:endParaRPr lang="en-GB"/>
        </a:p>
      </dgm:t>
    </dgm:pt>
    <dgm:pt modelId="{ECA94498-5D40-43CC-AE06-A79A48F9926D}" type="sibTrans" cxnId="{62A50129-09A9-453E-A9AF-C77519E73DDE}">
      <dgm:prSet/>
      <dgm:spPr/>
      <dgm:t>
        <a:bodyPr/>
        <a:lstStyle/>
        <a:p>
          <a:endParaRPr lang="en-GB"/>
        </a:p>
      </dgm:t>
    </dgm:pt>
    <dgm:pt modelId="{D8FF793A-C352-4652-9C31-E674BCF2B5C7}">
      <dgm:prSet phldrT="[Text]" custT="1"/>
      <dgm:spPr/>
      <dgm:t>
        <a:bodyPr/>
        <a:lstStyle/>
        <a:p>
          <a:r>
            <a:rPr lang="tr-T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Pharmaceutical products</a:t>
          </a:r>
        </a:p>
        <a:p>
          <a:r>
            <a:rPr lang="tr-T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Experimental models</a:t>
          </a:r>
        </a:p>
        <a:p>
          <a:r>
            <a:rPr lang="tr-T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‘Knock-out mouse’</a:t>
          </a:r>
        </a:p>
        <a:p>
          <a:r>
            <a:rPr lang="tr-T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Food </a:t>
          </a:r>
        </a:p>
        <a:p>
          <a:endParaRPr lang="en-GB" sz="1600" b="1" dirty="0">
            <a:solidFill>
              <a:schemeClr val="tx1"/>
            </a:solidFill>
          </a:endParaRPr>
        </a:p>
      </dgm:t>
    </dgm:pt>
    <dgm:pt modelId="{F5DCB3F4-5735-425B-B2B7-0810D34A0453}" type="parTrans" cxnId="{6ABE243B-88A7-40DC-84E4-E00EE5AC58A8}">
      <dgm:prSet/>
      <dgm:spPr/>
      <dgm:t>
        <a:bodyPr/>
        <a:lstStyle/>
        <a:p>
          <a:endParaRPr lang="en-GB"/>
        </a:p>
      </dgm:t>
    </dgm:pt>
    <dgm:pt modelId="{954DE3EB-D65A-4234-A043-B0F7AA2C7C76}" type="sibTrans" cxnId="{6ABE243B-88A7-40DC-84E4-E00EE5AC58A8}">
      <dgm:prSet/>
      <dgm:spPr/>
      <dgm:t>
        <a:bodyPr/>
        <a:lstStyle/>
        <a:p>
          <a:endParaRPr lang="en-GB"/>
        </a:p>
      </dgm:t>
    </dgm:pt>
    <dgm:pt modelId="{1B15D89F-3B84-46E4-8C02-914C27C4901D}">
      <dgm:prSet phldrT="[Text]" custT="1"/>
      <dgm:spPr/>
      <dgm:t>
        <a:bodyPr/>
        <a:lstStyle/>
        <a:p>
          <a:r>
            <a:rPr lang="tr-TR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Biofarming</a:t>
          </a:r>
        </a:p>
        <a:p>
          <a:r>
            <a:rPr lang="tr-TR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</a:t>
          </a:r>
          <a:r>
            <a:rPr lang="en-GB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melioration</a:t>
          </a:r>
          <a:endParaRPr lang="tr-TR" sz="26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tr-TR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Value added foods</a:t>
          </a:r>
          <a:endParaRPr lang="en-GB" sz="2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AB08E6-38A5-4D66-AC6A-51890CCF1805}" type="parTrans" cxnId="{BFFF6537-B655-4A4D-9F82-1E7369B8812C}">
      <dgm:prSet/>
      <dgm:spPr/>
      <dgm:t>
        <a:bodyPr/>
        <a:lstStyle/>
        <a:p>
          <a:endParaRPr lang="en-GB"/>
        </a:p>
      </dgm:t>
    </dgm:pt>
    <dgm:pt modelId="{7B610B9E-2C75-481B-BF34-34CE5AED02B3}" type="sibTrans" cxnId="{BFFF6537-B655-4A4D-9F82-1E7369B8812C}">
      <dgm:prSet/>
      <dgm:spPr/>
      <dgm:t>
        <a:bodyPr/>
        <a:lstStyle/>
        <a:p>
          <a:endParaRPr lang="en-GB"/>
        </a:p>
      </dgm:t>
    </dgm:pt>
    <dgm:pt modelId="{007D7A63-3B92-4D37-A96D-0BC680F5129D}">
      <dgm:prSet custT="1"/>
      <dgm:spPr/>
      <dgm:t>
        <a:bodyPr/>
        <a:lstStyle/>
        <a:p>
          <a:r>
            <a:rPr lang="tr-TR" sz="25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Transgenic</a:t>
          </a:r>
          <a:r>
            <a:rPr lang="tr-TR" sz="2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tr-TR" sz="25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Animals</a:t>
          </a:r>
          <a:endParaRPr lang="en-GB" sz="25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AF5944-8EFF-4B5B-8507-68AC1670033E}" type="parTrans" cxnId="{359AA33D-21B8-4C08-B521-8553F883E17D}">
      <dgm:prSet/>
      <dgm:spPr/>
      <dgm:t>
        <a:bodyPr/>
        <a:lstStyle/>
        <a:p>
          <a:endParaRPr lang="en-GB"/>
        </a:p>
      </dgm:t>
    </dgm:pt>
    <dgm:pt modelId="{1CEE6860-F331-42C9-A81F-F38E040C637F}" type="sibTrans" cxnId="{359AA33D-21B8-4C08-B521-8553F883E17D}">
      <dgm:prSet/>
      <dgm:spPr/>
      <dgm:t>
        <a:bodyPr/>
        <a:lstStyle/>
        <a:p>
          <a:endParaRPr lang="en-GB"/>
        </a:p>
      </dgm:t>
    </dgm:pt>
    <dgm:pt modelId="{88223298-EFD9-4EFE-8B8E-34390958CCE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Transgenic</a:t>
          </a:r>
          <a:r>
            <a:rPr lang="tr-TR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tr-TR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Plants</a:t>
          </a:r>
          <a:endParaRPr lang="en-GB" sz="28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dirty="0"/>
        </a:p>
      </dgm:t>
    </dgm:pt>
    <dgm:pt modelId="{A2994148-5AE0-46C2-A984-2ED97A4494D3}" type="parTrans" cxnId="{EC6B9313-07BB-4DF8-806D-81C681BA5785}">
      <dgm:prSet/>
      <dgm:spPr/>
      <dgm:t>
        <a:bodyPr/>
        <a:lstStyle/>
        <a:p>
          <a:endParaRPr lang="en-GB"/>
        </a:p>
      </dgm:t>
    </dgm:pt>
    <dgm:pt modelId="{4CB28DA9-089B-4C22-9D41-FA2486C75377}" type="sibTrans" cxnId="{EC6B9313-07BB-4DF8-806D-81C681BA5785}">
      <dgm:prSet/>
      <dgm:spPr/>
      <dgm:t>
        <a:bodyPr/>
        <a:lstStyle/>
        <a:p>
          <a:endParaRPr lang="en-GB"/>
        </a:p>
      </dgm:t>
    </dgm:pt>
    <dgm:pt modelId="{AF313D2A-31E9-46A6-AEED-24B25AEF89DD}">
      <dgm:prSet custT="1"/>
      <dgm:spPr/>
      <dgm:t>
        <a:bodyPr/>
        <a:lstStyle/>
        <a:p>
          <a:r>
            <a:rPr lang="tr-TR" altLang="zh-CN" sz="2000" b="1" u="sng" dirty="0" err="1" smtClean="0">
              <a:latin typeface="Times New Roman" pitchFamily="18" charset="0"/>
              <a:sym typeface="Times New Roman" pitchFamily="18" charset="0"/>
            </a:rPr>
            <a:t>After</a:t>
          </a:r>
          <a:r>
            <a:rPr lang="tr-TR" altLang="zh-CN" sz="2000" b="1" u="sng" dirty="0" smtClean="0">
              <a:latin typeface="Times New Roman" pitchFamily="18" charset="0"/>
              <a:sym typeface="Times New Roman" pitchFamily="18" charset="0"/>
            </a:rPr>
            <a:t> </a:t>
          </a:r>
        </a:p>
        <a:p>
          <a:r>
            <a:rPr lang="tr-TR" altLang="zh-CN" sz="2000" b="1" u="sng" dirty="0" smtClean="0">
              <a:latin typeface="Times New Roman" pitchFamily="18" charset="0"/>
              <a:sym typeface="Times New Roman" pitchFamily="18" charset="0"/>
            </a:rPr>
            <a:t> Nermin </a:t>
          </a:r>
          <a:r>
            <a:rPr lang="tr-TR" altLang="zh-CN" sz="2000" b="1" u="sng" dirty="0" err="1" smtClean="0">
              <a:latin typeface="Times New Roman" pitchFamily="18" charset="0"/>
              <a:sym typeface="Times New Roman" pitchFamily="18" charset="0"/>
            </a:rPr>
            <a:t>Gözükırmızı</a:t>
          </a:r>
          <a:endParaRPr lang="tr-TR" altLang="zh-CN" sz="2000" b="1" u="sng" dirty="0" smtClean="0">
            <a:latin typeface="Times New Roman" pitchFamily="18" charset="0"/>
            <a:sym typeface="Times New Roman" pitchFamily="18" charset="0"/>
          </a:endParaRPr>
        </a:p>
      </dgm:t>
    </dgm:pt>
    <dgm:pt modelId="{97C3E479-31DC-43FC-BE57-1AB66AF55E93}" type="parTrans" cxnId="{DD423C02-5A68-4B7C-A58A-C216F79B50B9}">
      <dgm:prSet/>
      <dgm:spPr/>
      <dgm:t>
        <a:bodyPr/>
        <a:lstStyle/>
        <a:p>
          <a:endParaRPr lang="tr-TR"/>
        </a:p>
      </dgm:t>
    </dgm:pt>
    <dgm:pt modelId="{7D48870F-5F8E-4EE4-A35A-F4B79AAD7C1B}" type="sibTrans" cxnId="{DD423C02-5A68-4B7C-A58A-C216F79B50B9}">
      <dgm:prSet/>
      <dgm:spPr/>
      <dgm:t>
        <a:bodyPr/>
        <a:lstStyle/>
        <a:p>
          <a:endParaRPr lang="tr-TR"/>
        </a:p>
      </dgm:t>
    </dgm:pt>
    <dgm:pt modelId="{1868B91F-B13F-44D0-B279-48D3EA92167E}" type="pres">
      <dgm:prSet presAssocID="{C985FF71-CC9F-40A8-8FEF-8B02D8A811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B7FEC05-9183-46DF-A048-7F11B9BA8F69}" type="pres">
      <dgm:prSet presAssocID="{D4106D33-A4E4-4FAF-BE76-49B76577BDE5}" presName="hierRoot1" presStyleCnt="0">
        <dgm:presLayoutVars>
          <dgm:hierBranch val="init"/>
        </dgm:presLayoutVars>
      </dgm:prSet>
      <dgm:spPr/>
    </dgm:pt>
    <dgm:pt modelId="{0E72D45D-1E7E-404D-82D1-D002A54B3124}" type="pres">
      <dgm:prSet presAssocID="{D4106D33-A4E4-4FAF-BE76-49B76577BDE5}" presName="rootComposite1" presStyleCnt="0"/>
      <dgm:spPr/>
    </dgm:pt>
    <dgm:pt modelId="{1E990167-1989-4670-9C58-49A7760C6E85}" type="pres">
      <dgm:prSet presAssocID="{D4106D33-A4E4-4FAF-BE76-49B76577BDE5}" presName="rootText1" presStyleLbl="node0" presStyleIdx="0" presStyleCnt="2" custScaleX="1854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7532118-5014-4647-A734-D7039C70F1BC}" type="pres">
      <dgm:prSet presAssocID="{D4106D33-A4E4-4FAF-BE76-49B76577BDE5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052C3B2-6493-4B06-9A9C-871B734A385B}" type="pres">
      <dgm:prSet presAssocID="{D4106D33-A4E4-4FAF-BE76-49B76577BDE5}" presName="hierChild2" presStyleCnt="0"/>
      <dgm:spPr/>
    </dgm:pt>
    <dgm:pt modelId="{A49F9C6D-95F8-467F-BA0D-F94E00B704BE}" type="pres">
      <dgm:prSet presAssocID="{A7AF5944-8EFF-4B5B-8507-68AC1670033E}" presName="Name37" presStyleLbl="parChTrans1D2" presStyleIdx="0" presStyleCnt="2"/>
      <dgm:spPr/>
      <dgm:t>
        <a:bodyPr/>
        <a:lstStyle/>
        <a:p>
          <a:endParaRPr lang="en-GB"/>
        </a:p>
      </dgm:t>
    </dgm:pt>
    <dgm:pt modelId="{5D2C106E-9498-452F-A578-31AFBA5E592E}" type="pres">
      <dgm:prSet presAssocID="{007D7A63-3B92-4D37-A96D-0BC680F5129D}" presName="hierRoot2" presStyleCnt="0">
        <dgm:presLayoutVars>
          <dgm:hierBranch val="init"/>
        </dgm:presLayoutVars>
      </dgm:prSet>
      <dgm:spPr/>
    </dgm:pt>
    <dgm:pt modelId="{17FC08DE-B234-4D6C-B547-56110CFAFB11}" type="pres">
      <dgm:prSet presAssocID="{007D7A63-3B92-4D37-A96D-0BC680F5129D}" presName="rootComposite" presStyleCnt="0"/>
      <dgm:spPr/>
    </dgm:pt>
    <dgm:pt modelId="{CC9E80E7-858B-4904-8A9A-4D79C2C86F29}" type="pres">
      <dgm:prSet presAssocID="{007D7A63-3B92-4D37-A96D-0BC680F5129D}" presName="rootText" presStyleLbl="node2" presStyleIdx="0" presStyleCnt="2" custScaleX="1208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3D5F01-FC8E-4D0C-9856-77DD9A964822}" type="pres">
      <dgm:prSet presAssocID="{007D7A63-3B92-4D37-A96D-0BC680F5129D}" presName="rootConnector" presStyleLbl="node2" presStyleIdx="0" presStyleCnt="2"/>
      <dgm:spPr/>
      <dgm:t>
        <a:bodyPr/>
        <a:lstStyle/>
        <a:p>
          <a:endParaRPr lang="en-GB"/>
        </a:p>
      </dgm:t>
    </dgm:pt>
    <dgm:pt modelId="{2E53E493-794E-45DC-8C0A-75E4BAC3A13C}" type="pres">
      <dgm:prSet presAssocID="{007D7A63-3B92-4D37-A96D-0BC680F5129D}" presName="hierChild4" presStyleCnt="0"/>
      <dgm:spPr/>
    </dgm:pt>
    <dgm:pt modelId="{F12BDBCD-5699-425D-BD6F-1C42B896B5EA}" type="pres">
      <dgm:prSet presAssocID="{F5DCB3F4-5735-425B-B2B7-0810D34A0453}" presName="Name37" presStyleLbl="parChTrans1D3" presStyleIdx="0" presStyleCnt="2"/>
      <dgm:spPr/>
      <dgm:t>
        <a:bodyPr/>
        <a:lstStyle/>
        <a:p>
          <a:endParaRPr lang="en-GB"/>
        </a:p>
      </dgm:t>
    </dgm:pt>
    <dgm:pt modelId="{9CB32F17-1107-4C79-81D2-71881EC207FC}" type="pres">
      <dgm:prSet presAssocID="{D8FF793A-C352-4652-9C31-E674BCF2B5C7}" presName="hierRoot2" presStyleCnt="0">
        <dgm:presLayoutVars>
          <dgm:hierBranch val="init"/>
        </dgm:presLayoutVars>
      </dgm:prSet>
      <dgm:spPr/>
    </dgm:pt>
    <dgm:pt modelId="{1671FBF8-1E80-4643-A8F3-FF7468149C97}" type="pres">
      <dgm:prSet presAssocID="{D8FF793A-C352-4652-9C31-E674BCF2B5C7}" presName="rootComposite" presStyleCnt="0"/>
      <dgm:spPr/>
    </dgm:pt>
    <dgm:pt modelId="{6A8EFC5D-23DC-4DEF-8CF3-28BE53940E2B}" type="pres">
      <dgm:prSet presAssocID="{D8FF793A-C352-4652-9C31-E674BCF2B5C7}" presName="rootText" presStyleLbl="node3" presStyleIdx="0" presStyleCnt="2" custScaleX="136276" custScaleY="2124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FE0B866-9F7E-4D85-B5B8-963246DBF305}" type="pres">
      <dgm:prSet presAssocID="{D8FF793A-C352-4652-9C31-E674BCF2B5C7}" presName="rootConnector" presStyleLbl="node3" presStyleIdx="0" presStyleCnt="2"/>
      <dgm:spPr/>
      <dgm:t>
        <a:bodyPr/>
        <a:lstStyle/>
        <a:p>
          <a:endParaRPr lang="en-GB"/>
        </a:p>
      </dgm:t>
    </dgm:pt>
    <dgm:pt modelId="{71EC13EB-DBBB-4964-84C1-6833EF05EC26}" type="pres">
      <dgm:prSet presAssocID="{D8FF793A-C352-4652-9C31-E674BCF2B5C7}" presName="hierChild4" presStyleCnt="0"/>
      <dgm:spPr/>
    </dgm:pt>
    <dgm:pt modelId="{04DA3B4C-BDD6-4C8E-9375-03F6E8DC3E1E}" type="pres">
      <dgm:prSet presAssocID="{D8FF793A-C352-4652-9C31-E674BCF2B5C7}" presName="hierChild5" presStyleCnt="0"/>
      <dgm:spPr/>
    </dgm:pt>
    <dgm:pt modelId="{33301A49-7181-4552-AD17-275261245A67}" type="pres">
      <dgm:prSet presAssocID="{007D7A63-3B92-4D37-A96D-0BC680F5129D}" presName="hierChild5" presStyleCnt="0"/>
      <dgm:spPr/>
    </dgm:pt>
    <dgm:pt modelId="{0350A50D-8EDB-48DB-9F78-7F82C0CDEF04}" type="pres">
      <dgm:prSet presAssocID="{A2994148-5AE0-46C2-A984-2ED97A4494D3}" presName="Name37" presStyleLbl="parChTrans1D2" presStyleIdx="1" presStyleCnt="2"/>
      <dgm:spPr/>
      <dgm:t>
        <a:bodyPr/>
        <a:lstStyle/>
        <a:p>
          <a:endParaRPr lang="en-GB"/>
        </a:p>
      </dgm:t>
    </dgm:pt>
    <dgm:pt modelId="{9D0E39E2-39D0-4462-8CB4-A33FE64962C5}" type="pres">
      <dgm:prSet presAssocID="{88223298-EFD9-4EFE-8B8E-34390958CCE8}" presName="hierRoot2" presStyleCnt="0">
        <dgm:presLayoutVars>
          <dgm:hierBranch val="init"/>
        </dgm:presLayoutVars>
      </dgm:prSet>
      <dgm:spPr/>
    </dgm:pt>
    <dgm:pt modelId="{9FE4CEE8-42BA-491C-A99C-48631EC5F26D}" type="pres">
      <dgm:prSet presAssocID="{88223298-EFD9-4EFE-8B8E-34390958CCE8}" presName="rootComposite" presStyleCnt="0"/>
      <dgm:spPr/>
    </dgm:pt>
    <dgm:pt modelId="{1BA64A0D-151A-4CBC-BC6B-77F3E6E239CD}" type="pres">
      <dgm:prSet presAssocID="{88223298-EFD9-4EFE-8B8E-34390958CCE8}" presName="rootText" presStyleLbl="node2" presStyleIdx="1" presStyleCnt="2" custScaleX="1238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64AC34-BA85-4DA8-A7AD-A42F28437850}" type="pres">
      <dgm:prSet presAssocID="{88223298-EFD9-4EFE-8B8E-34390958CCE8}" presName="rootConnector" presStyleLbl="node2" presStyleIdx="1" presStyleCnt="2"/>
      <dgm:spPr/>
      <dgm:t>
        <a:bodyPr/>
        <a:lstStyle/>
        <a:p>
          <a:endParaRPr lang="en-GB"/>
        </a:p>
      </dgm:t>
    </dgm:pt>
    <dgm:pt modelId="{1A4A52E5-0899-4BF9-ABBD-028227B29E02}" type="pres">
      <dgm:prSet presAssocID="{88223298-EFD9-4EFE-8B8E-34390958CCE8}" presName="hierChild4" presStyleCnt="0"/>
      <dgm:spPr/>
    </dgm:pt>
    <dgm:pt modelId="{A98E409E-843A-4752-A5F3-A04000F63C48}" type="pres">
      <dgm:prSet presAssocID="{F1AB08E6-38A5-4D66-AC6A-51890CCF1805}" presName="Name37" presStyleLbl="parChTrans1D3" presStyleIdx="1" presStyleCnt="2"/>
      <dgm:spPr/>
      <dgm:t>
        <a:bodyPr/>
        <a:lstStyle/>
        <a:p>
          <a:endParaRPr lang="en-GB"/>
        </a:p>
      </dgm:t>
    </dgm:pt>
    <dgm:pt modelId="{D0895DFF-2A3E-4E45-B14E-7B0BB3E6B2FC}" type="pres">
      <dgm:prSet presAssocID="{1B15D89F-3B84-46E4-8C02-914C27C4901D}" presName="hierRoot2" presStyleCnt="0">
        <dgm:presLayoutVars>
          <dgm:hierBranch val="init"/>
        </dgm:presLayoutVars>
      </dgm:prSet>
      <dgm:spPr/>
    </dgm:pt>
    <dgm:pt modelId="{66C5CC51-9166-468E-8D5E-49084BF5DE62}" type="pres">
      <dgm:prSet presAssocID="{1B15D89F-3B84-46E4-8C02-914C27C4901D}" presName="rootComposite" presStyleCnt="0"/>
      <dgm:spPr/>
    </dgm:pt>
    <dgm:pt modelId="{C47A7C44-46A3-4961-848D-4C17E67F5B5A}" type="pres">
      <dgm:prSet presAssocID="{1B15D89F-3B84-46E4-8C02-914C27C4901D}" presName="rootText" presStyleLbl="node3" presStyleIdx="1" presStyleCnt="2" custScaleX="156274" custScaleY="1846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CCBCC7E-7F55-4261-825B-864EFC02F66C}" type="pres">
      <dgm:prSet presAssocID="{1B15D89F-3B84-46E4-8C02-914C27C4901D}" presName="rootConnector" presStyleLbl="node3" presStyleIdx="1" presStyleCnt="2"/>
      <dgm:spPr/>
      <dgm:t>
        <a:bodyPr/>
        <a:lstStyle/>
        <a:p>
          <a:endParaRPr lang="en-GB"/>
        </a:p>
      </dgm:t>
    </dgm:pt>
    <dgm:pt modelId="{131FBF05-2FE8-4895-A357-CDC7644ADB9C}" type="pres">
      <dgm:prSet presAssocID="{1B15D89F-3B84-46E4-8C02-914C27C4901D}" presName="hierChild4" presStyleCnt="0"/>
      <dgm:spPr/>
    </dgm:pt>
    <dgm:pt modelId="{75C8E74E-EEE6-476E-AC37-63DB7EA9404D}" type="pres">
      <dgm:prSet presAssocID="{1B15D89F-3B84-46E4-8C02-914C27C4901D}" presName="hierChild5" presStyleCnt="0"/>
      <dgm:spPr/>
    </dgm:pt>
    <dgm:pt modelId="{9817E20B-7795-41EB-AAE6-E900625D2C4F}" type="pres">
      <dgm:prSet presAssocID="{88223298-EFD9-4EFE-8B8E-34390958CCE8}" presName="hierChild5" presStyleCnt="0"/>
      <dgm:spPr/>
    </dgm:pt>
    <dgm:pt modelId="{3C9C9A52-53A8-423C-B81D-E481BCDF9F97}" type="pres">
      <dgm:prSet presAssocID="{D4106D33-A4E4-4FAF-BE76-49B76577BDE5}" presName="hierChild3" presStyleCnt="0"/>
      <dgm:spPr/>
    </dgm:pt>
    <dgm:pt modelId="{179125DC-71E7-4C31-ADC9-FF736CC78390}" type="pres">
      <dgm:prSet presAssocID="{AF313D2A-31E9-46A6-AEED-24B25AEF89DD}" presName="hierRoot1" presStyleCnt="0">
        <dgm:presLayoutVars>
          <dgm:hierBranch val="init"/>
        </dgm:presLayoutVars>
      </dgm:prSet>
      <dgm:spPr/>
    </dgm:pt>
    <dgm:pt modelId="{115E75EF-3D02-4EE6-8079-BAEDFB629551}" type="pres">
      <dgm:prSet presAssocID="{AF313D2A-31E9-46A6-AEED-24B25AEF89DD}" presName="rootComposite1" presStyleCnt="0"/>
      <dgm:spPr/>
    </dgm:pt>
    <dgm:pt modelId="{B3D2F976-6D4D-4082-909C-15DB0BEBF261}" type="pres">
      <dgm:prSet presAssocID="{AF313D2A-31E9-46A6-AEED-24B25AEF89DD}" presName="rootText1" presStyleLbl="node0" presStyleIdx="1" presStyleCnt="2" custLinFactNeighborX="-5412" custLinFactNeighborY="1846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C41F9DE-1F9A-4402-8B9E-EF62BC87DD7D}" type="pres">
      <dgm:prSet presAssocID="{AF313D2A-31E9-46A6-AEED-24B25AEF89DD}" presName="rootConnector1" presStyleLbl="node1" presStyleIdx="0" presStyleCnt="0"/>
      <dgm:spPr/>
      <dgm:t>
        <a:bodyPr/>
        <a:lstStyle/>
        <a:p>
          <a:endParaRPr lang="tr-TR"/>
        </a:p>
      </dgm:t>
    </dgm:pt>
    <dgm:pt modelId="{367383D4-1546-4B9E-85DF-21AA0FDD3E8E}" type="pres">
      <dgm:prSet presAssocID="{AF313D2A-31E9-46A6-AEED-24B25AEF89DD}" presName="hierChild2" presStyleCnt="0"/>
      <dgm:spPr/>
    </dgm:pt>
    <dgm:pt modelId="{43392677-5262-46D8-B557-DB045E48BA9B}" type="pres">
      <dgm:prSet presAssocID="{AF313D2A-31E9-46A6-AEED-24B25AEF89DD}" presName="hierChild3" presStyleCnt="0"/>
      <dgm:spPr/>
    </dgm:pt>
  </dgm:ptLst>
  <dgm:cxnLst>
    <dgm:cxn modelId="{4AB169A2-A487-4C8B-A554-F152A07D63F8}" type="presOf" srcId="{AF313D2A-31E9-46A6-AEED-24B25AEF89DD}" destId="{2C41F9DE-1F9A-4402-8B9E-EF62BC87DD7D}" srcOrd="1" destOrd="0" presId="urn:microsoft.com/office/officeart/2005/8/layout/orgChart1"/>
    <dgm:cxn modelId="{63BEA588-FCE7-4C54-B957-A69DA2EBB96A}" type="presOf" srcId="{1B15D89F-3B84-46E4-8C02-914C27C4901D}" destId="{C47A7C44-46A3-4961-848D-4C17E67F5B5A}" srcOrd="0" destOrd="0" presId="urn:microsoft.com/office/officeart/2005/8/layout/orgChart1"/>
    <dgm:cxn modelId="{79DF1DC8-B89B-47CC-856F-CFFC13E32739}" type="presOf" srcId="{D8FF793A-C352-4652-9C31-E674BCF2B5C7}" destId="{5FE0B866-9F7E-4D85-B5B8-963246DBF305}" srcOrd="1" destOrd="0" presId="urn:microsoft.com/office/officeart/2005/8/layout/orgChart1"/>
    <dgm:cxn modelId="{E4D700A7-64DF-4423-9AD2-9D938BDD9900}" type="presOf" srcId="{A7AF5944-8EFF-4B5B-8507-68AC1670033E}" destId="{A49F9C6D-95F8-467F-BA0D-F94E00B704BE}" srcOrd="0" destOrd="0" presId="urn:microsoft.com/office/officeart/2005/8/layout/orgChart1"/>
    <dgm:cxn modelId="{52B44982-8DC4-42DD-9537-7BADA8403438}" type="presOf" srcId="{F1AB08E6-38A5-4D66-AC6A-51890CCF1805}" destId="{A98E409E-843A-4752-A5F3-A04000F63C48}" srcOrd="0" destOrd="0" presId="urn:microsoft.com/office/officeart/2005/8/layout/orgChart1"/>
    <dgm:cxn modelId="{B11B2FE8-8430-4E64-9F80-F44437CC6762}" type="presOf" srcId="{D4106D33-A4E4-4FAF-BE76-49B76577BDE5}" destId="{37532118-5014-4647-A734-D7039C70F1BC}" srcOrd="1" destOrd="0" presId="urn:microsoft.com/office/officeart/2005/8/layout/orgChart1"/>
    <dgm:cxn modelId="{BDB88903-A3BB-4836-8F67-1A93E72F7A46}" type="presOf" srcId="{88223298-EFD9-4EFE-8B8E-34390958CCE8}" destId="{5164AC34-BA85-4DA8-A7AD-A42F28437850}" srcOrd="1" destOrd="0" presId="urn:microsoft.com/office/officeart/2005/8/layout/orgChart1"/>
    <dgm:cxn modelId="{359AA33D-21B8-4C08-B521-8553F883E17D}" srcId="{D4106D33-A4E4-4FAF-BE76-49B76577BDE5}" destId="{007D7A63-3B92-4D37-A96D-0BC680F5129D}" srcOrd="0" destOrd="0" parTransId="{A7AF5944-8EFF-4B5B-8507-68AC1670033E}" sibTransId="{1CEE6860-F331-42C9-A81F-F38E040C637F}"/>
    <dgm:cxn modelId="{028B7F9A-A91F-4452-BC11-E6025417B6A1}" type="presOf" srcId="{D8FF793A-C352-4652-9C31-E674BCF2B5C7}" destId="{6A8EFC5D-23DC-4DEF-8CF3-28BE53940E2B}" srcOrd="0" destOrd="0" presId="urn:microsoft.com/office/officeart/2005/8/layout/orgChart1"/>
    <dgm:cxn modelId="{4FC1B281-674B-45EB-997B-9E1EFD70D75F}" type="presOf" srcId="{1B15D89F-3B84-46E4-8C02-914C27C4901D}" destId="{6CCBCC7E-7F55-4261-825B-864EFC02F66C}" srcOrd="1" destOrd="0" presId="urn:microsoft.com/office/officeart/2005/8/layout/orgChart1"/>
    <dgm:cxn modelId="{62A50129-09A9-453E-A9AF-C77519E73DDE}" srcId="{C985FF71-CC9F-40A8-8FEF-8B02D8A81193}" destId="{D4106D33-A4E4-4FAF-BE76-49B76577BDE5}" srcOrd="0" destOrd="0" parTransId="{F3D01389-8E5F-46D4-AA45-528FCBE9188A}" sibTransId="{ECA94498-5D40-43CC-AE06-A79A48F9926D}"/>
    <dgm:cxn modelId="{BFFF6537-B655-4A4D-9F82-1E7369B8812C}" srcId="{88223298-EFD9-4EFE-8B8E-34390958CCE8}" destId="{1B15D89F-3B84-46E4-8C02-914C27C4901D}" srcOrd="0" destOrd="0" parTransId="{F1AB08E6-38A5-4D66-AC6A-51890CCF1805}" sibTransId="{7B610B9E-2C75-481B-BF34-34CE5AED02B3}"/>
    <dgm:cxn modelId="{A3D5AD1B-6FD1-4D44-9E89-A06D1BFE2A46}" type="presOf" srcId="{007D7A63-3B92-4D37-A96D-0BC680F5129D}" destId="{F63D5F01-FC8E-4D0C-9856-77DD9A964822}" srcOrd="1" destOrd="0" presId="urn:microsoft.com/office/officeart/2005/8/layout/orgChart1"/>
    <dgm:cxn modelId="{332A2049-3FAE-4A5C-B2D4-9FC461AB894C}" type="presOf" srcId="{D4106D33-A4E4-4FAF-BE76-49B76577BDE5}" destId="{1E990167-1989-4670-9C58-49A7760C6E85}" srcOrd="0" destOrd="0" presId="urn:microsoft.com/office/officeart/2005/8/layout/orgChart1"/>
    <dgm:cxn modelId="{EB75481C-58EB-4C92-AC3B-66C7CF47A33B}" type="presOf" srcId="{88223298-EFD9-4EFE-8B8E-34390958CCE8}" destId="{1BA64A0D-151A-4CBC-BC6B-77F3E6E239CD}" srcOrd="0" destOrd="0" presId="urn:microsoft.com/office/officeart/2005/8/layout/orgChart1"/>
    <dgm:cxn modelId="{D9DED037-9A4B-4356-915A-F26813988D73}" type="presOf" srcId="{A2994148-5AE0-46C2-A984-2ED97A4494D3}" destId="{0350A50D-8EDB-48DB-9F78-7F82C0CDEF04}" srcOrd="0" destOrd="0" presId="urn:microsoft.com/office/officeart/2005/8/layout/orgChart1"/>
    <dgm:cxn modelId="{EC6B9313-07BB-4DF8-806D-81C681BA5785}" srcId="{D4106D33-A4E4-4FAF-BE76-49B76577BDE5}" destId="{88223298-EFD9-4EFE-8B8E-34390958CCE8}" srcOrd="1" destOrd="0" parTransId="{A2994148-5AE0-46C2-A984-2ED97A4494D3}" sibTransId="{4CB28DA9-089B-4C22-9D41-FA2486C75377}"/>
    <dgm:cxn modelId="{58F0D661-57BE-415E-AA0C-C3B673D28407}" type="presOf" srcId="{007D7A63-3B92-4D37-A96D-0BC680F5129D}" destId="{CC9E80E7-858B-4904-8A9A-4D79C2C86F29}" srcOrd="0" destOrd="0" presId="urn:microsoft.com/office/officeart/2005/8/layout/orgChart1"/>
    <dgm:cxn modelId="{222E70D6-E794-4C98-B2B9-DA9FE3EEED27}" type="presOf" srcId="{F5DCB3F4-5735-425B-B2B7-0810D34A0453}" destId="{F12BDBCD-5699-425D-BD6F-1C42B896B5EA}" srcOrd="0" destOrd="0" presId="urn:microsoft.com/office/officeart/2005/8/layout/orgChart1"/>
    <dgm:cxn modelId="{6ABE243B-88A7-40DC-84E4-E00EE5AC58A8}" srcId="{007D7A63-3B92-4D37-A96D-0BC680F5129D}" destId="{D8FF793A-C352-4652-9C31-E674BCF2B5C7}" srcOrd="0" destOrd="0" parTransId="{F5DCB3F4-5735-425B-B2B7-0810D34A0453}" sibTransId="{954DE3EB-D65A-4234-A043-B0F7AA2C7C76}"/>
    <dgm:cxn modelId="{DD423C02-5A68-4B7C-A58A-C216F79B50B9}" srcId="{C985FF71-CC9F-40A8-8FEF-8B02D8A81193}" destId="{AF313D2A-31E9-46A6-AEED-24B25AEF89DD}" srcOrd="1" destOrd="0" parTransId="{97C3E479-31DC-43FC-BE57-1AB66AF55E93}" sibTransId="{7D48870F-5F8E-4EE4-A35A-F4B79AAD7C1B}"/>
    <dgm:cxn modelId="{EBE178C8-53E4-4604-8CF3-5950336421D2}" type="presOf" srcId="{AF313D2A-31E9-46A6-AEED-24B25AEF89DD}" destId="{B3D2F976-6D4D-4082-909C-15DB0BEBF261}" srcOrd="0" destOrd="0" presId="urn:microsoft.com/office/officeart/2005/8/layout/orgChart1"/>
    <dgm:cxn modelId="{47D406B7-32D8-48F0-8110-287560491C3F}" type="presOf" srcId="{C985FF71-CC9F-40A8-8FEF-8B02D8A81193}" destId="{1868B91F-B13F-44D0-B279-48D3EA92167E}" srcOrd="0" destOrd="0" presId="urn:microsoft.com/office/officeart/2005/8/layout/orgChart1"/>
    <dgm:cxn modelId="{A3450092-16D3-4E30-B017-A1C9AE01842F}" type="presParOf" srcId="{1868B91F-B13F-44D0-B279-48D3EA92167E}" destId="{0B7FEC05-9183-46DF-A048-7F11B9BA8F69}" srcOrd="0" destOrd="0" presId="urn:microsoft.com/office/officeart/2005/8/layout/orgChart1"/>
    <dgm:cxn modelId="{8B27B94D-70CD-411C-9833-905A0E29DB80}" type="presParOf" srcId="{0B7FEC05-9183-46DF-A048-7F11B9BA8F69}" destId="{0E72D45D-1E7E-404D-82D1-D002A54B3124}" srcOrd="0" destOrd="0" presId="urn:microsoft.com/office/officeart/2005/8/layout/orgChart1"/>
    <dgm:cxn modelId="{AF7FA9D0-45B1-43B2-BAB5-756A84CDAC87}" type="presParOf" srcId="{0E72D45D-1E7E-404D-82D1-D002A54B3124}" destId="{1E990167-1989-4670-9C58-49A7760C6E85}" srcOrd="0" destOrd="0" presId="urn:microsoft.com/office/officeart/2005/8/layout/orgChart1"/>
    <dgm:cxn modelId="{54F5F8A3-E3E1-4F38-960A-6289644A5A33}" type="presParOf" srcId="{0E72D45D-1E7E-404D-82D1-D002A54B3124}" destId="{37532118-5014-4647-A734-D7039C70F1BC}" srcOrd="1" destOrd="0" presId="urn:microsoft.com/office/officeart/2005/8/layout/orgChart1"/>
    <dgm:cxn modelId="{13D907C4-0DB1-460C-B1B4-C5B755241AE2}" type="presParOf" srcId="{0B7FEC05-9183-46DF-A048-7F11B9BA8F69}" destId="{3052C3B2-6493-4B06-9A9C-871B734A385B}" srcOrd="1" destOrd="0" presId="urn:microsoft.com/office/officeart/2005/8/layout/orgChart1"/>
    <dgm:cxn modelId="{C5882DA6-EB86-44C9-ADC4-5C3F5CFC486C}" type="presParOf" srcId="{3052C3B2-6493-4B06-9A9C-871B734A385B}" destId="{A49F9C6D-95F8-467F-BA0D-F94E00B704BE}" srcOrd="0" destOrd="0" presId="urn:microsoft.com/office/officeart/2005/8/layout/orgChart1"/>
    <dgm:cxn modelId="{1B20186F-E9F1-46ED-BF2A-9DA01808DD62}" type="presParOf" srcId="{3052C3B2-6493-4B06-9A9C-871B734A385B}" destId="{5D2C106E-9498-452F-A578-31AFBA5E592E}" srcOrd="1" destOrd="0" presId="urn:microsoft.com/office/officeart/2005/8/layout/orgChart1"/>
    <dgm:cxn modelId="{98A8F985-B3D6-4682-AA37-116EB0546DF2}" type="presParOf" srcId="{5D2C106E-9498-452F-A578-31AFBA5E592E}" destId="{17FC08DE-B234-4D6C-B547-56110CFAFB11}" srcOrd="0" destOrd="0" presId="urn:microsoft.com/office/officeart/2005/8/layout/orgChart1"/>
    <dgm:cxn modelId="{87FEADDB-60DB-41EA-99C3-9670F6740EC5}" type="presParOf" srcId="{17FC08DE-B234-4D6C-B547-56110CFAFB11}" destId="{CC9E80E7-858B-4904-8A9A-4D79C2C86F29}" srcOrd="0" destOrd="0" presId="urn:microsoft.com/office/officeart/2005/8/layout/orgChart1"/>
    <dgm:cxn modelId="{61341953-3E53-488A-9C65-5689C10DFF68}" type="presParOf" srcId="{17FC08DE-B234-4D6C-B547-56110CFAFB11}" destId="{F63D5F01-FC8E-4D0C-9856-77DD9A964822}" srcOrd="1" destOrd="0" presId="urn:microsoft.com/office/officeart/2005/8/layout/orgChart1"/>
    <dgm:cxn modelId="{5273CCDB-A24A-4787-A51C-D66A746A87C0}" type="presParOf" srcId="{5D2C106E-9498-452F-A578-31AFBA5E592E}" destId="{2E53E493-794E-45DC-8C0A-75E4BAC3A13C}" srcOrd="1" destOrd="0" presId="urn:microsoft.com/office/officeart/2005/8/layout/orgChart1"/>
    <dgm:cxn modelId="{D1756CA7-6C93-4E81-876B-8E1E287AA755}" type="presParOf" srcId="{2E53E493-794E-45DC-8C0A-75E4BAC3A13C}" destId="{F12BDBCD-5699-425D-BD6F-1C42B896B5EA}" srcOrd="0" destOrd="0" presId="urn:microsoft.com/office/officeart/2005/8/layout/orgChart1"/>
    <dgm:cxn modelId="{E52E6CEB-574D-4ECE-9DDF-95DA164A44FE}" type="presParOf" srcId="{2E53E493-794E-45DC-8C0A-75E4BAC3A13C}" destId="{9CB32F17-1107-4C79-81D2-71881EC207FC}" srcOrd="1" destOrd="0" presId="urn:microsoft.com/office/officeart/2005/8/layout/orgChart1"/>
    <dgm:cxn modelId="{002B5398-88AA-4F10-B4FE-BF23ADB1F355}" type="presParOf" srcId="{9CB32F17-1107-4C79-81D2-71881EC207FC}" destId="{1671FBF8-1E80-4643-A8F3-FF7468149C97}" srcOrd="0" destOrd="0" presId="urn:microsoft.com/office/officeart/2005/8/layout/orgChart1"/>
    <dgm:cxn modelId="{4E5996D1-9321-4876-93F3-692E023E3612}" type="presParOf" srcId="{1671FBF8-1E80-4643-A8F3-FF7468149C97}" destId="{6A8EFC5D-23DC-4DEF-8CF3-28BE53940E2B}" srcOrd="0" destOrd="0" presId="urn:microsoft.com/office/officeart/2005/8/layout/orgChart1"/>
    <dgm:cxn modelId="{4A3A47DF-A58F-4450-B0B2-71A85E5602CA}" type="presParOf" srcId="{1671FBF8-1E80-4643-A8F3-FF7468149C97}" destId="{5FE0B866-9F7E-4D85-B5B8-963246DBF305}" srcOrd="1" destOrd="0" presId="urn:microsoft.com/office/officeart/2005/8/layout/orgChart1"/>
    <dgm:cxn modelId="{D04A4086-2B6B-451A-BE92-2291B13E52C1}" type="presParOf" srcId="{9CB32F17-1107-4C79-81D2-71881EC207FC}" destId="{71EC13EB-DBBB-4964-84C1-6833EF05EC26}" srcOrd="1" destOrd="0" presId="urn:microsoft.com/office/officeart/2005/8/layout/orgChart1"/>
    <dgm:cxn modelId="{E81EF05C-DFD8-4D76-AF9C-ECDA1D0355D0}" type="presParOf" srcId="{9CB32F17-1107-4C79-81D2-71881EC207FC}" destId="{04DA3B4C-BDD6-4C8E-9375-03F6E8DC3E1E}" srcOrd="2" destOrd="0" presId="urn:microsoft.com/office/officeart/2005/8/layout/orgChart1"/>
    <dgm:cxn modelId="{9EB32E61-15CF-450D-A170-DDD314BE2D37}" type="presParOf" srcId="{5D2C106E-9498-452F-A578-31AFBA5E592E}" destId="{33301A49-7181-4552-AD17-275261245A67}" srcOrd="2" destOrd="0" presId="urn:microsoft.com/office/officeart/2005/8/layout/orgChart1"/>
    <dgm:cxn modelId="{8CAABE17-F975-45B5-A81D-C110AAD9C685}" type="presParOf" srcId="{3052C3B2-6493-4B06-9A9C-871B734A385B}" destId="{0350A50D-8EDB-48DB-9F78-7F82C0CDEF04}" srcOrd="2" destOrd="0" presId="urn:microsoft.com/office/officeart/2005/8/layout/orgChart1"/>
    <dgm:cxn modelId="{7FBBDD4A-A8EE-4DB3-979D-AD44B2D6092D}" type="presParOf" srcId="{3052C3B2-6493-4B06-9A9C-871B734A385B}" destId="{9D0E39E2-39D0-4462-8CB4-A33FE64962C5}" srcOrd="3" destOrd="0" presId="urn:microsoft.com/office/officeart/2005/8/layout/orgChart1"/>
    <dgm:cxn modelId="{E1AFDBA5-2D2E-4235-90D2-F704973C1CFF}" type="presParOf" srcId="{9D0E39E2-39D0-4462-8CB4-A33FE64962C5}" destId="{9FE4CEE8-42BA-491C-A99C-48631EC5F26D}" srcOrd="0" destOrd="0" presId="urn:microsoft.com/office/officeart/2005/8/layout/orgChart1"/>
    <dgm:cxn modelId="{11792648-2C71-4E19-9EDC-21621BE99327}" type="presParOf" srcId="{9FE4CEE8-42BA-491C-A99C-48631EC5F26D}" destId="{1BA64A0D-151A-4CBC-BC6B-77F3E6E239CD}" srcOrd="0" destOrd="0" presId="urn:microsoft.com/office/officeart/2005/8/layout/orgChart1"/>
    <dgm:cxn modelId="{B2EC7D4F-C90C-40D0-A895-31CB620B33CD}" type="presParOf" srcId="{9FE4CEE8-42BA-491C-A99C-48631EC5F26D}" destId="{5164AC34-BA85-4DA8-A7AD-A42F28437850}" srcOrd="1" destOrd="0" presId="urn:microsoft.com/office/officeart/2005/8/layout/orgChart1"/>
    <dgm:cxn modelId="{DA53A9DA-3D96-461B-83AD-08A16EB24A65}" type="presParOf" srcId="{9D0E39E2-39D0-4462-8CB4-A33FE64962C5}" destId="{1A4A52E5-0899-4BF9-ABBD-028227B29E02}" srcOrd="1" destOrd="0" presId="urn:microsoft.com/office/officeart/2005/8/layout/orgChart1"/>
    <dgm:cxn modelId="{55C942BA-9DC9-45C7-BD1C-DA6BAA8EBC1E}" type="presParOf" srcId="{1A4A52E5-0899-4BF9-ABBD-028227B29E02}" destId="{A98E409E-843A-4752-A5F3-A04000F63C48}" srcOrd="0" destOrd="0" presId="urn:microsoft.com/office/officeart/2005/8/layout/orgChart1"/>
    <dgm:cxn modelId="{CA73EB34-6C40-4656-9977-8BAAAB0DC200}" type="presParOf" srcId="{1A4A52E5-0899-4BF9-ABBD-028227B29E02}" destId="{D0895DFF-2A3E-4E45-B14E-7B0BB3E6B2FC}" srcOrd="1" destOrd="0" presId="urn:microsoft.com/office/officeart/2005/8/layout/orgChart1"/>
    <dgm:cxn modelId="{A060FB60-6114-4C11-8962-35E61ED68CAC}" type="presParOf" srcId="{D0895DFF-2A3E-4E45-B14E-7B0BB3E6B2FC}" destId="{66C5CC51-9166-468E-8D5E-49084BF5DE62}" srcOrd="0" destOrd="0" presId="urn:microsoft.com/office/officeart/2005/8/layout/orgChart1"/>
    <dgm:cxn modelId="{D8762B45-5AEF-4B0F-88C8-A1F8E39262DF}" type="presParOf" srcId="{66C5CC51-9166-468E-8D5E-49084BF5DE62}" destId="{C47A7C44-46A3-4961-848D-4C17E67F5B5A}" srcOrd="0" destOrd="0" presId="urn:microsoft.com/office/officeart/2005/8/layout/orgChart1"/>
    <dgm:cxn modelId="{ADAB6809-89BD-4C2E-AC94-558681356C39}" type="presParOf" srcId="{66C5CC51-9166-468E-8D5E-49084BF5DE62}" destId="{6CCBCC7E-7F55-4261-825B-864EFC02F66C}" srcOrd="1" destOrd="0" presId="urn:microsoft.com/office/officeart/2005/8/layout/orgChart1"/>
    <dgm:cxn modelId="{00EC716C-E8A8-4957-9CFB-29E4CC47BF34}" type="presParOf" srcId="{D0895DFF-2A3E-4E45-B14E-7B0BB3E6B2FC}" destId="{131FBF05-2FE8-4895-A357-CDC7644ADB9C}" srcOrd="1" destOrd="0" presId="urn:microsoft.com/office/officeart/2005/8/layout/orgChart1"/>
    <dgm:cxn modelId="{1B1BB0DD-6721-4D72-96BE-E455423E969B}" type="presParOf" srcId="{D0895DFF-2A3E-4E45-B14E-7B0BB3E6B2FC}" destId="{75C8E74E-EEE6-476E-AC37-63DB7EA9404D}" srcOrd="2" destOrd="0" presId="urn:microsoft.com/office/officeart/2005/8/layout/orgChart1"/>
    <dgm:cxn modelId="{9141D415-7782-4B8A-8FEC-442DDE74C087}" type="presParOf" srcId="{9D0E39E2-39D0-4462-8CB4-A33FE64962C5}" destId="{9817E20B-7795-41EB-AAE6-E900625D2C4F}" srcOrd="2" destOrd="0" presId="urn:microsoft.com/office/officeart/2005/8/layout/orgChart1"/>
    <dgm:cxn modelId="{D85035AA-5DAA-463D-ADC5-D31D1063F67E}" type="presParOf" srcId="{0B7FEC05-9183-46DF-A048-7F11B9BA8F69}" destId="{3C9C9A52-53A8-423C-B81D-E481BCDF9F97}" srcOrd="2" destOrd="0" presId="urn:microsoft.com/office/officeart/2005/8/layout/orgChart1"/>
    <dgm:cxn modelId="{5DD50E05-BC1A-47EB-8DC5-9AB4A44AF087}" type="presParOf" srcId="{1868B91F-B13F-44D0-B279-48D3EA92167E}" destId="{179125DC-71E7-4C31-ADC9-FF736CC78390}" srcOrd="1" destOrd="0" presId="urn:microsoft.com/office/officeart/2005/8/layout/orgChart1"/>
    <dgm:cxn modelId="{48723F33-E068-462F-946D-C8AFEBE2462B}" type="presParOf" srcId="{179125DC-71E7-4C31-ADC9-FF736CC78390}" destId="{115E75EF-3D02-4EE6-8079-BAEDFB629551}" srcOrd="0" destOrd="0" presId="urn:microsoft.com/office/officeart/2005/8/layout/orgChart1"/>
    <dgm:cxn modelId="{0F0C6DD8-7833-450F-917C-940E35F6BEE2}" type="presParOf" srcId="{115E75EF-3D02-4EE6-8079-BAEDFB629551}" destId="{B3D2F976-6D4D-4082-909C-15DB0BEBF261}" srcOrd="0" destOrd="0" presId="urn:microsoft.com/office/officeart/2005/8/layout/orgChart1"/>
    <dgm:cxn modelId="{EB4D2A09-1949-4577-A562-A9A11046AF7B}" type="presParOf" srcId="{115E75EF-3D02-4EE6-8079-BAEDFB629551}" destId="{2C41F9DE-1F9A-4402-8B9E-EF62BC87DD7D}" srcOrd="1" destOrd="0" presId="urn:microsoft.com/office/officeart/2005/8/layout/orgChart1"/>
    <dgm:cxn modelId="{068CB756-BFC7-41B3-B663-3643ED28B430}" type="presParOf" srcId="{179125DC-71E7-4C31-ADC9-FF736CC78390}" destId="{367383D4-1546-4B9E-85DF-21AA0FDD3E8E}" srcOrd="1" destOrd="0" presId="urn:microsoft.com/office/officeart/2005/8/layout/orgChart1"/>
    <dgm:cxn modelId="{09B6FF43-5B32-41CB-99FA-FEC6164213C8}" type="presParOf" srcId="{179125DC-71E7-4C31-ADC9-FF736CC78390}" destId="{43392677-5262-46D8-B557-DB045E48BA9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310E0-B8B5-4B99-942B-00EABF62F21F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777-CA36-4018-8690-15D1669F1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19993" indent="-27692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07681" indent="-221536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550754" indent="-221536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1993826" indent="-221536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436899" indent="-2215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879971" indent="-2215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323044" indent="-2215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766116" indent="-221536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5C6D4F-8ADB-4123-90A8-F0AF26A3F68D}" type="slidenum">
              <a:rPr lang="de-DE" sz="1200" smtClean="0"/>
              <a:pPr eaLnBrk="1" hangingPunct="1"/>
              <a:t>2</a:t>
            </a:fld>
            <a:endParaRPr lang="de-DE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8726B-C93F-43D7-9D24-4FF91C5773BF}" type="slidenum">
              <a:rPr lang="tr-TR"/>
              <a:pPr/>
              <a:t>3</a:t>
            </a:fld>
            <a:endParaRPr lang="tr-TR"/>
          </a:p>
        </p:txBody>
      </p:sp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latin typeface="Arial" charset="0"/>
                <a:ea typeface="SimSun" pitchFamily="2" charset="-122"/>
              </a:rPr>
              <a:t>ANNEX 10</a:t>
            </a: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4A0D-CCC7-45FB-B05D-6BC4A6CB52AD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117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88678-B1E9-4827-96FC-51CB4F1CD42C}" type="datetime1">
              <a:rPr lang="en-US" altLang="zh-CN"/>
              <a:pPr>
                <a:defRPr/>
              </a:pPr>
              <a:t>12/3/2014</a:t>
            </a:fld>
            <a:endParaRPr lang="tr-TR" altLang="zh-CN" sz="1800">
              <a:solidFill>
                <a:schemeClr val="tx1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3AAF9-9C65-4E75-82DC-FDA81A69AC95}" type="slidenum">
              <a:rPr lang="tr-TR" altLang="zh-CN"/>
              <a:pPr>
                <a:defRPr/>
              </a:pPr>
              <a:t>‹#›</a:t>
            </a:fld>
            <a:endParaRPr lang="tr-TR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2500" y="2286000"/>
            <a:ext cx="3695700" cy="1752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2500" y="4191000"/>
            <a:ext cx="3695700" cy="1752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6629400" y="6096000"/>
            <a:ext cx="2286000" cy="304800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4343400" cy="534988"/>
          </a:xfrm>
        </p:spPr>
        <p:txBody>
          <a:bodyPr/>
          <a:lstStyle>
            <a:lvl1pPr>
              <a:defRPr/>
            </a:lvl1pPr>
          </a:lstStyle>
          <a:p>
            <a:endParaRPr lang="tr-TR" alt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228600"/>
          </a:xfrm>
        </p:spPr>
        <p:txBody>
          <a:bodyPr/>
          <a:lstStyle>
            <a:lvl1pPr>
              <a:defRPr/>
            </a:lvl1pPr>
          </a:lstStyle>
          <a:p>
            <a:fld id="{5D5962A0-FAD7-4A37-868E-1310C7772D42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165574-D0DB-4EFA-878B-89F9755B9AF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C96D-D5E4-4FF2-82E9-4F32428A1EF9}" type="datetimeFigureOut">
              <a:rPr lang="tr-TR" smtClean="0"/>
              <a:pPr/>
              <a:t>3.12.2014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3593-102E-49F0-898F-EB9AB511FF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Desktop\Yunanistan\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C:\WINDOWS\Desktop\Yunanistan\4.jpg" TargetMode="Externa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.com/series/6613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Desktop\Yunanistan\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al__ma_Sayfas_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54013"/>
            <a:ext cx="9144000" cy="3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63480" rIns="46023" bIns="0" anchor="ctr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57158" y="35716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Consultative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Meeting 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OIC 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Summit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Food, Agriculture, and Water Sector, </a:t>
            </a:r>
            <a:endParaRPr lang="tr-TR" sz="2000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1-2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December, 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at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COMSTECH,</a:t>
            </a:r>
            <a:r>
              <a:rPr lang="tr-TR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Islamabad</a:t>
            </a:r>
            <a:endParaRPr lang="tr-TR" sz="20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4282" y="1834068"/>
            <a:ext cx="87154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Land Use, Food</a:t>
            </a:r>
            <a:r>
              <a:rPr lang="tr-T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Security,</a:t>
            </a:r>
            <a:r>
              <a:rPr lang="tr-T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Biotechnology</a:t>
            </a:r>
            <a:r>
              <a:rPr lang="tr-TR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OIC Countries </a:t>
            </a:r>
            <a:endParaRPr lang="tr-TR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57158" y="3857628"/>
            <a:ext cx="850112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Münir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Öztürk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M.Sc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.D., D.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.),</a:t>
            </a:r>
            <a:b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Fellow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Islamic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Academy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(Emer.) of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Ecology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Sciences</a:t>
            </a:r>
            <a: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tr-T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Botany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Depar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tment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Founder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Sudies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Ege 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Bornova-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Izmir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tr-TR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Consultant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Fellow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of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Forestry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Universiti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Putra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Malaysia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Selangor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Malysia</a:t>
            </a:r>
            <a: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tr-TR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Distinguished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Visiting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Scientist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, ICCBS, 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Karachi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13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tr-TR" sz="1300" b="1" dirty="0" smtClean="0">
                <a:latin typeface="Times New Roman" pitchFamily="18" charset="0"/>
                <a:cs typeface="Times New Roman" pitchFamily="18" charset="0"/>
              </a:rPr>
              <a:t>, Pakistan </a:t>
            </a:r>
            <a:endParaRPr lang="tr-TR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last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9000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years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primarily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relied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intensive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agricultural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activities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Increased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incorporation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arable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continues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 OIC </a:t>
            </a:r>
            <a:r>
              <a:rPr lang="tr-TR" sz="4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countries</a:t>
            </a:r>
            <a:r>
              <a:rPr lang="tr-TR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even</a:t>
            </a:r>
            <a:r>
              <a:rPr kumimoji="0" lang="tr-T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today</a:t>
            </a:r>
            <a:r>
              <a:rPr lang="tr-TR" sz="4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39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Projections</a:t>
            </a:r>
            <a:r>
              <a:rPr lang="tr-TR" sz="39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of  </a:t>
            </a:r>
            <a:r>
              <a:rPr lang="tr-TR" sz="39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ncrease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well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decrease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arable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FAO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2012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show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3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be  an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endParaRPr kumimoji="0" lang="tr-TR" sz="3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producing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OIC</a:t>
            </a:r>
            <a:r>
              <a:rPr kumimoji="0" lang="tr-TR" sz="39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countries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growing</a:t>
            </a:r>
            <a:endParaRPr kumimoji="0" lang="tr-TR" sz="3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economies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 </a:t>
            </a:r>
            <a:r>
              <a:rPr lang="tr-TR" sz="39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variety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of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foods</a:t>
            </a:r>
            <a:endParaRPr kumimoji="0" lang="tr-TR" sz="3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consumed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9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kumimoji="0" lang="tr-TR" sz="3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52" y="222901"/>
            <a:ext cx="857252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38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   SECURITY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(WHO,1996)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at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times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access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suf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ﬁ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cient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safe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nutritious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maintain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healthy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life.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(USDA, 2013)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means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households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consistent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dependable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access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enough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active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healthy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living</a:t>
            </a:r>
            <a:r>
              <a:rPr lang="tr-TR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tr-T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Feed</a:t>
            </a:r>
            <a:r>
              <a:rPr kumimoji="0" lang="tr-T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World</a:t>
            </a:r>
            <a:r>
              <a:rPr kumimoji="0" lang="tr-T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2050 (FAO </a:t>
            </a:r>
            <a:r>
              <a:rPr kumimoji="0" lang="tr-TR" sz="28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Report</a:t>
            </a:r>
            <a:r>
              <a:rPr kumimoji="0" lang="tr-T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  </a:t>
            </a:r>
            <a:r>
              <a:rPr kumimoji="0" lang="tr-TR" sz="2800" b="1" i="0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drivers</a:t>
            </a:r>
            <a:r>
              <a:rPr kumimoji="0" lang="tr-TR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affecting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security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demographic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outburst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urbanization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  </a:t>
            </a:r>
            <a:r>
              <a:rPr kumimoji="0" lang="tr-TR" sz="2800" b="1" i="0" u="sng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income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14291"/>
            <a:ext cx="85725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5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BUT: </a:t>
            </a:r>
            <a:r>
              <a:rPr lang="tr-TR" sz="5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Overuse</a:t>
            </a:r>
            <a:r>
              <a:rPr lang="tr-TR" sz="5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tr-TR" sz="5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</a:t>
            </a:r>
            <a:r>
              <a:rPr lang="tr-TR" sz="5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5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lands</a:t>
            </a:r>
            <a:r>
              <a:rPr lang="tr-TR" sz="5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tr-TR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 a </a:t>
            </a:r>
            <a:r>
              <a:rPr kumimoji="0" lang="tr-TR" sz="5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sustainable</a:t>
            </a:r>
            <a:r>
              <a:rPr kumimoji="0" lang="tr-TR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5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way</a:t>
            </a:r>
            <a:r>
              <a:rPr kumimoji="0" lang="tr-TR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  </a:t>
            </a:r>
            <a:r>
              <a:rPr kumimoji="0" lang="tr-TR" sz="5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</a:t>
            </a:r>
            <a:r>
              <a:rPr kumimoji="0" lang="tr-TR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a ﬁnite </a:t>
            </a:r>
            <a:r>
              <a:rPr kumimoji="0" lang="tr-TR" sz="5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</a:t>
            </a:r>
            <a:r>
              <a:rPr kumimoji="0" lang="tr-TR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OIC 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countries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 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degraded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lands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lying</a:t>
            </a:r>
            <a:r>
              <a:rPr kumimoji="0" lang="tr-TR" sz="5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r-TR" sz="5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waste</a:t>
            </a:r>
            <a:r>
              <a:rPr kumimoji="0" lang="tr-TR" sz="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tr-TR" sz="5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358246" cy="6429420"/>
          </a:xfrm>
        </p:spPr>
        <p:txBody>
          <a:bodyPr>
            <a:normAutofit/>
          </a:bodyPr>
          <a:lstStyle/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8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28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tr-TR" sz="28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tr-TR" sz="28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52"/>
            <a:ext cx="8715404" cy="2857520"/>
          </a:xfrm>
          <a:prstGeom prst="rect">
            <a:avLst/>
          </a:prstGeom>
          <a:noFill/>
          <a:ln/>
        </p:spPr>
      </p:pic>
      <p:sp>
        <p:nvSpPr>
          <p:cNvPr id="4" name="3 Dikdörtgen"/>
          <p:cNvSpPr/>
          <p:nvPr/>
        </p:nvSpPr>
        <p:spPr>
          <a:xfrm>
            <a:off x="214282" y="3106539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Beneath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deserts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reserves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saline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42900">
              <a:buClr>
                <a:schemeClr val="tx1"/>
              </a:buClr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waters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-342900">
              <a:buClr>
                <a:schemeClr val="tx1"/>
              </a:buClr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Clr>
                <a:schemeClr val="tx1"/>
              </a:buClr>
              <a:buFont typeface="Wingdings" pitchFamily="2" charset="2"/>
              <a:buChar char="v"/>
            </a:pP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occurrences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saline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OIC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-342900">
              <a:buClr>
                <a:schemeClr val="tx1"/>
              </a:buClr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Arabian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desert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of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Middle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East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-342900">
              <a:buClr>
                <a:schemeClr val="tx1"/>
              </a:buClr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Sahara</a:t>
            </a:r>
            <a:r>
              <a:rPr lang="tr-TR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Desert</a:t>
            </a:r>
            <a:r>
              <a:rPr lang="tr-TR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in  North  </a:t>
            </a:r>
            <a:r>
              <a:rPr lang="tr-TR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-342900">
              <a:buClr>
                <a:schemeClr val="tx1"/>
              </a:buClr>
            </a:pP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Kalahari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Desert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in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Southern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i="1" u="sng" dirty="0" err="1" smtClean="0">
                <a:latin typeface="Times New Roman" pitchFamily="18" charset="0"/>
                <a:cs typeface="Times New Roman" pitchFamily="18" charset="0"/>
              </a:rPr>
              <a:t>Africa</a:t>
            </a:r>
            <a:r>
              <a:rPr lang="tr-TR" sz="28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0873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tr-TR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tr-TR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HALOPHYTES”</a:t>
            </a:r>
            <a:r>
              <a:rPr lang="tr-TR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tr-TR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tr-TR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Problem!</a:t>
            </a:r>
            <a:r>
              <a:rPr lang="tr-TR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consumption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  as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amelioration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tr-TR" sz="4000" b="1" dirty="0" err="1" smtClean="0">
                <a:latin typeface="Times New Roman" pitchFamily="18" charset="0"/>
                <a:cs typeface="Times New Roman" pitchFamily="18" charset="0"/>
              </a:rPr>
              <a:t>degraded</a:t>
            </a:r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habitats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diversity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1-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coasts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tr-T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2-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coastal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lagoons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tr-T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3-salt </a:t>
            </a:r>
            <a:r>
              <a:rPr lang="tr-TR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flats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tr-T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4-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cliffs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tr-T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5-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estuaries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tr-T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6-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saline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inland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lake </a:t>
            </a:r>
            <a:r>
              <a:rPr lang="tr-TR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shores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88913"/>
            <a:ext cx="8785225" cy="64087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tr-TR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ground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salinity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be 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halophytic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forage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germplasm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&amp;  </a:t>
            </a:r>
            <a:r>
              <a:rPr lang="tr-T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1500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vascular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salt-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tolerant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plants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distributed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in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500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genera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tr-TR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332656"/>
            <a:ext cx="8915400" cy="61926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476250" indent="-476250">
              <a:lnSpc>
                <a:spcPct val="90000"/>
              </a:lnSpc>
              <a:spcBef>
                <a:spcPct val="20000"/>
              </a:spcBef>
            </a:pPr>
            <a:r>
              <a:rPr lang="tr-TR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HALOPHYTES:</a:t>
            </a:r>
          </a:p>
          <a:p>
            <a:pPr indent="-476250"/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can 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76250"/>
            <a:r>
              <a:rPr lang="de-DE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76250"/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cover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OIC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countries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76250"/>
            <a:endParaRPr lang="de-DE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76250"/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decelerate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3600" b="1" dirty="0" err="1">
                <a:latin typeface="Times New Roman" pitchFamily="18" charset="0"/>
                <a:cs typeface="Times New Roman" pitchFamily="18" charset="0"/>
              </a:rPr>
              <a:t>reverse</a:t>
            </a:r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?)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extension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latin typeface="Times New Roman" pitchFamily="18" charset="0"/>
                <a:cs typeface="Times New Roman" pitchFamily="18" charset="0"/>
              </a:rPr>
              <a:t>deserts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reclamate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degraded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476250"/>
            <a:endParaRPr lang="de-DE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76250"/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de-DE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de-DE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greenhouse</a:t>
            </a:r>
            <a:r>
              <a:rPr lang="de-DE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76250" indent="-476250">
              <a:lnSpc>
                <a:spcPct val="90000"/>
              </a:lnSpc>
              <a:spcBef>
                <a:spcPct val="20000"/>
              </a:spcBef>
            </a:pPr>
            <a:endParaRPr lang="de-DE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Alt Başlık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33375"/>
            <a:ext cx="8678893" cy="611981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tr-TR" altLang="zh-CN" sz="4500" b="1" u="sng" dirty="0" err="1" smtClean="0">
                <a:latin typeface="Times New Roman" pitchFamily="18" charset="0"/>
                <a:sym typeface="Times New Roman" pitchFamily="18" charset="0"/>
              </a:rPr>
              <a:t>Biotechnology</a:t>
            </a:r>
            <a:endParaRPr lang="tr-TR" altLang="zh-CN" sz="4500" b="1" u="sng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Revolutionizing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 </a:t>
            </a: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all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fields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of  </a:t>
            </a: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our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life.</a:t>
            </a: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sz="3600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3600" b="1" dirty="0" err="1" smtClean="0">
                <a:latin typeface="Times New Roman" pitchFamily="18" charset="0"/>
                <a:sym typeface="Times New Roman" pitchFamily="18" charset="0"/>
              </a:rPr>
              <a:t>Globally</a:t>
            </a: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3600" b="1" dirty="0" err="1" smtClean="0">
                <a:latin typeface="Times New Roman" pitchFamily="18" charset="0"/>
                <a:sym typeface="Times New Roman" pitchFamily="18" charset="0"/>
              </a:rPr>
              <a:t>recognized</a:t>
            </a: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  as:</a:t>
            </a: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sz="3600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-a  </a:t>
            </a: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rapidly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emerging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36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complex</a:t>
            </a:r>
            <a:r>
              <a:rPr lang="tr-TR" altLang="zh-CN" sz="36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, 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3600" b="1" dirty="0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-far  </a:t>
            </a:r>
            <a:r>
              <a:rPr lang="tr-TR" altLang="zh-CN" sz="3600" b="1" dirty="0" err="1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reaching</a:t>
            </a:r>
            <a:r>
              <a:rPr lang="tr-TR" altLang="zh-CN" sz="3600" b="1" dirty="0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3600" b="1" dirty="0" err="1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new</a:t>
            </a:r>
            <a:r>
              <a:rPr lang="tr-TR" altLang="zh-CN" sz="3600" b="1" dirty="0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3600" b="1" dirty="0" err="1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technology</a:t>
            </a:r>
            <a:r>
              <a:rPr lang="tr-TR" altLang="zh-CN" sz="3600" b="1" dirty="0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,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3600" b="1" dirty="0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-an </a:t>
            </a:r>
            <a:r>
              <a:rPr lang="tr-TR" altLang="zh-CN" sz="3600" b="1" dirty="0" err="1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interdisciplinary</a:t>
            </a:r>
            <a:r>
              <a:rPr lang="tr-TR" altLang="zh-CN" sz="3600" b="1" dirty="0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3600" b="1" dirty="0" err="1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branch</a:t>
            </a:r>
            <a:r>
              <a:rPr lang="tr-TR" altLang="zh-CN" sz="3600" b="1" dirty="0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 of </a:t>
            </a:r>
            <a:r>
              <a:rPr lang="tr-TR" altLang="zh-CN" sz="3600" b="1" dirty="0" err="1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science</a:t>
            </a:r>
            <a:r>
              <a:rPr lang="tr-TR" altLang="zh-CN" sz="3600" b="1" dirty="0" smtClean="0">
                <a:solidFill>
                  <a:srgbClr val="0070C0"/>
                </a:solidFill>
                <a:latin typeface="Times New Roman" pitchFamily="18" charset="0"/>
                <a:sym typeface="Times New Roman" pitchFamily="18" charset="0"/>
              </a:rPr>
              <a:t>,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     </a:t>
            </a:r>
            <a:r>
              <a:rPr lang="tr-TR" altLang="zh-CN" sz="3600" b="1" dirty="0" err="1" smtClean="0">
                <a:latin typeface="Times New Roman" pitchFamily="18" charset="0"/>
                <a:sym typeface="Times New Roman" pitchFamily="18" charset="0"/>
              </a:rPr>
              <a:t>encompassing</a:t>
            </a: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  a  </a:t>
            </a:r>
            <a:r>
              <a:rPr lang="tr-TR" altLang="zh-CN" sz="3600" b="1" dirty="0" err="1" smtClean="0">
                <a:latin typeface="Times New Roman" pitchFamily="18" charset="0"/>
                <a:sym typeface="Times New Roman" pitchFamily="18" charset="0"/>
              </a:rPr>
              <a:t>wide</a:t>
            </a: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3600" b="1" dirty="0" err="1" smtClean="0">
                <a:latin typeface="Times New Roman" pitchFamily="18" charset="0"/>
                <a:sym typeface="Times New Roman" pitchFamily="18" charset="0"/>
              </a:rPr>
              <a:t>range</a:t>
            </a: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 of </a:t>
            </a:r>
            <a:r>
              <a:rPr lang="tr-TR" altLang="zh-CN" sz="3600" b="1" dirty="0" err="1" smtClean="0">
                <a:latin typeface="Times New Roman" pitchFamily="18" charset="0"/>
                <a:sym typeface="Times New Roman" pitchFamily="18" charset="0"/>
              </a:rPr>
              <a:t>subjects</a:t>
            </a:r>
            <a:r>
              <a:rPr lang="tr-TR" altLang="zh-CN" sz="3600" b="1" dirty="0" smtClean="0">
                <a:latin typeface="Times New Roman" pitchFamily="18" charset="0"/>
                <a:sym typeface="Times New Roman" pitchFamily="18" charset="0"/>
              </a:rPr>
              <a:t>. 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  </a:t>
            </a: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Diagram 49"/>
          <p:cNvGraphicFramePr/>
          <p:nvPr/>
        </p:nvGraphicFramePr>
        <p:xfrm>
          <a:off x="467544" y="428604"/>
          <a:ext cx="81369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" name="Rectangle 50"/>
          <p:cNvSpPr/>
          <p:nvPr/>
        </p:nvSpPr>
        <p:spPr>
          <a:xfrm>
            <a:off x="6228184" y="116632"/>
            <a:ext cx="50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6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400800" cy="7858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4900" b="1" i="1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tr-TR" sz="4900" b="1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de-DE" sz="4900" b="1" i="1" dirty="0" err="1" smtClean="0">
                <a:latin typeface="Times New Roman" pitchFamily="18" charset="0"/>
                <a:cs typeface="Times New Roman" pitchFamily="18" charset="0"/>
              </a:rPr>
              <a:t>rends</a:t>
            </a:r>
            <a:r>
              <a:rPr lang="de-D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de-DE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4"/>
          <p:cNvSpPr txBox="1">
            <a:spLocks noChangeArrowheads="1"/>
          </p:cNvSpPr>
          <p:nvPr/>
        </p:nvSpPr>
        <p:spPr bwMode="auto">
          <a:xfrm>
            <a:off x="142844" y="642918"/>
            <a:ext cx="8786874" cy="5493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 in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 2-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Decreas</a:t>
            </a:r>
            <a:r>
              <a:rPr lang="tr-TR" sz="2700" b="1" u="sng" dirty="0" smtClean="0">
                <a:latin typeface="Times New Roman" pitchFamily="18" charset="0"/>
                <a:cs typeface="Times New Roman" pitchFamily="18" charset="0"/>
              </a:rPr>
              <a:t>e  in </a:t>
            </a:r>
            <a:r>
              <a:rPr lang="de-DE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acreage</a:t>
            </a: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de-DE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de-DE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 3-</a:t>
            </a:r>
            <a:r>
              <a:rPr lang="de-DE" sz="2700" b="1" u="sng" dirty="0" smtClean="0">
                <a:latin typeface="Times New Roman" pitchFamily="18" charset="0"/>
                <a:cs typeface="Times New Roman" pitchFamily="18" charset="0"/>
              </a:rPr>
              <a:t>Extreme</a:t>
            </a:r>
            <a:r>
              <a:rPr lang="tr-TR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de-DE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Climate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                       </a:t>
            </a: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de-DE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 in  </a:t>
            </a:r>
            <a:r>
              <a:rPr lang="tr-TR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fresh</a:t>
            </a:r>
            <a:r>
              <a:rPr lang="de-DE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tr-TR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ies</a:t>
            </a: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de-DE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Increas</a:t>
            </a:r>
            <a:r>
              <a:rPr lang="tr-TR" sz="2700" b="1" u="sng" dirty="0" smtClean="0">
                <a:latin typeface="Times New Roman" pitchFamily="18" charset="0"/>
                <a:cs typeface="Times New Roman" pitchFamily="18" charset="0"/>
              </a:rPr>
              <a:t>e  in </a:t>
            </a:r>
            <a:r>
              <a:rPr lang="de-DE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Desertification</a:t>
            </a: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de-DE" sz="2700" b="1" dirty="0">
              <a:latin typeface="Times New Roman" pitchFamily="18" charset="0"/>
              <a:cs typeface="Times New Roman" pitchFamily="18" charset="0"/>
            </a:endParaRPr>
          </a:p>
          <a:p>
            <a:pPr indent="-95250">
              <a:defRPr/>
            </a:pP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de-DE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fossile </a:t>
            </a:r>
            <a:r>
              <a:rPr lang="de-DE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fuels</a:t>
            </a:r>
            <a:r>
              <a:rPr lang="de-DE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de-DE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95250">
              <a:buFont typeface="Arial" charset="0"/>
              <a:buChar char="•"/>
              <a:defRPr/>
            </a:pPr>
            <a:endParaRPr lang="de-DE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Ageing</a:t>
            </a:r>
            <a:r>
              <a:rPr lang="de-DE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de-DE" sz="2700" b="1" u="sng" dirty="0" err="1" smtClean="0">
                <a:latin typeface="Times New Roman" pitchFamily="18" charset="0"/>
                <a:cs typeface="Times New Roman" pitchFamily="18" charset="0"/>
              </a:rPr>
              <a:t>ociety</a:t>
            </a:r>
            <a:r>
              <a:rPr lang="tr-TR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de-DE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de-DE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 </a:t>
            </a:r>
            <a:r>
              <a:rPr lang="de-DE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tr-TR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7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habits</a:t>
            </a: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de-DE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1886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11</a:t>
            </a:r>
            <a:endParaRPr lang="tr-T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55576" y="214290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047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Alt Başlık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33375"/>
            <a:ext cx="8642350" cy="6119813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Little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attention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paid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towards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biotech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due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to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lack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of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funds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and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expertise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Recent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discoveries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&amp;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technical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innovations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in  BT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depict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Convergence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of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advances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in:</a:t>
            </a:r>
          </a:p>
          <a:p>
            <a:pPr marL="0" indent="0" algn="just">
              <a:buNone/>
            </a:pPr>
            <a:r>
              <a:rPr lang="tr-TR" altLang="zh-CN" sz="2800" b="1" dirty="0" err="1" smtClean="0">
                <a:solidFill>
                  <a:srgbClr val="00B050"/>
                </a:solidFill>
                <a:latin typeface="Times New Roman" pitchFamily="18" charset="0"/>
                <a:sym typeface="Times New Roman" pitchFamily="18" charset="0"/>
              </a:rPr>
              <a:t>genomics</a:t>
            </a:r>
            <a:r>
              <a:rPr lang="tr-TR" altLang="zh-CN" sz="2800" b="1" dirty="0" smtClean="0">
                <a:solidFill>
                  <a:srgbClr val="00B050"/>
                </a:solidFill>
                <a:latin typeface="Times New Roman" pitchFamily="18" charset="0"/>
                <a:sym typeface="Times New Roman" pitchFamily="18" charset="0"/>
              </a:rPr>
              <a:t>,  </a:t>
            </a:r>
          </a:p>
          <a:p>
            <a:pPr marL="0" indent="0" algn="just">
              <a:buNone/>
            </a:pPr>
            <a:r>
              <a:rPr lang="tr-TR" altLang="zh-CN" sz="2800" b="1" dirty="0" err="1" smtClean="0">
                <a:solidFill>
                  <a:srgbClr val="00B0F0"/>
                </a:solidFill>
                <a:latin typeface="Times New Roman" pitchFamily="18" charset="0"/>
                <a:sym typeface="Times New Roman" pitchFamily="18" charset="0"/>
              </a:rPr>
              <a:t>proteomics</a:t>
            </a:r>
            <a:r>
              <a:rPr lang="tr-TR" altLang="zh-CN" sz="2800" b="1" dirty="0" smtClean="0">
                <a:solidFill>
                  <a:srgbClr val="00B0F0"/>
                </a:solidFill>
                <a:latin typeface="Times New Roman" pitchFamily="18" charset="0"/>
                <a:sym typeface="Times New Roman" pitchFamily="18" charset="0"/>
              </a:rPr>
              <a:t>, </a:t>
            </a:r>
          </a:p>
          <a:p>
            <a:pPr marL="0" indent="0" algn="just">
              <a:buNone/>
            </a:pPr>
            <a:r>
              <a:rPr lang="tr-TR" altLang="zh-CN" sz="2800" b="1" dirty="0" err="1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bioinformatics</a:t>
            </a:r>
            <a:r>
              <a:rPr lang="tr-TR" altLang="zh-CN" sz="2800" b="1" dirty="0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and</a:t>
            </a:r>
            <a:r>
              <a:rPr lang="tr-TR" altLang="zh-CN" sz="2800" b="1" dirty="0" smtClean="0">
                <a:solidFill>
                  <a:srgbClr val="E30DC4"/>
                </a:solidFill>
                <a:latin typeface="Times New Roman" pitchFamily="18" charset="0"/>
                <a:sym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information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technologies</a:t>
            </a:r>
            <a:r>
              <a:rPr lang="tr-TR" altLang="zh-CN" sz="2800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are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driving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the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emergence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of  a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new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bio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-</a:t>
            </a:r>
            <a:r>
              <a:rPr lang="tr-TR" altLang="zh-CN" sz="2800" b="1" dirty="0" err="1" smtClean="0">
                <a:latin typeface="Times New Roman" pitchFamily="18" charset="0"/>
                <a:sym typeface="Times New Roman" pitchFamily="18" charset="0"/>
              </a:rPr>
              <a:t>economy</a:t>
            </a:r>
            <a:r>
              <a:rPr lang="tr-TR" altLang="zh-CN" sz="2800" b="1" dirty="0" smtClean="0">
                <a:latin typeface="Times New Roman" pitchFamily="18" charset="0"/>
                <a:sym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tr-TR" altLang="zh-CN" sz="2800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>
              <a:buNone/>
            </a:pP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Use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of 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this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technology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is 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providing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remarkable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success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in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increasing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crop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productivity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improving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crop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quality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for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overcoming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 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food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sz="2800" b="1" dirty="0" err="1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shortage</a:t>
            </a:r>
            <a:r>
              <a:rPr lang="tr-TR" altLang="zh-CN" sz="2800" b="1" dirty="0" smtClean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.  </a:t>
            </a:r>
          </a:p>
          <a:p>
            <a:pPr marL="0" indent="0" algn="just">
              <a:buNone/>
            </a:pPr>
            <a:endParaRPr lang="tr-TR" altLang="zh-CN" sz="2000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sz="2400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sz="3300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b="1" dirty="0" smtClean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2 Alt Başlık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33375"/>
            <a:ext cx="8569325" cy="6119813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tr-TR" altLang="en-US" b="1" i="1" u="sng" dirty="0" smtClean="0">
                <a:latin typeface="Times New Roman" pitchFamily="18" charset="0"/>
                <a:sym typeface="Times New Roman" pitchFamily="18" charset="0"/>
              </a:rPr>
              <a:t>BUT  IN   OIC   COUNTRIES;</a:t>
            </a: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en-US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o investors specialized in biotechnology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&amp;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private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funding 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is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still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rare. </a:t>
            </a:r>
            <a:endParaRPr lang="tr-TR" altLang="en-US" b="1" dirty="0" smtClean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en-US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L</a:t>
            </a:r>
            <a:r>
              <a:rPr lang="en-US" b="1" dirty="0" err="1" smtClean="0">
                <a:latin typeface="Times New Roman" pitchFamily="18" charset="0"/>
                <a:sym typeface="Times New Roman" pitchFamily="18" charset="0"/>
              </a:rPr>
              <a:t>evel</a:t>
            </a:r>
            <a:r>
              <a:rPr lang="en-US" b="1" dirty="0" smtClean="0">
                <a:latin typeface="Times New Roman" pitchFamily="18" charset="0"/>
                <a:sym typeface="Times New Roman" pitchFamily="18" charset="0"/>
              </a:rPr>
              <a:t> of awareness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sym typeface="Times New Roman" pitchFamily="18" charset="0"/>
              </a:rPr>
              <a:t> about possible potential returns from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en-US" b="1" dirty="0" err="1" smtClean="0">
                <a:latin typeface="Times New Roman" pitchFamily="18" charset="0"/>
                <a:sym typeface="Times New Roman" pitchFamily="18" charset="0"/>
              </a:rPr>
              <a:t>the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en-US" b="1" dirty="0" err="1" smtClean="0">
                <a:latin typeface="Times New Roman" pitchFamily="18" charset="0"/>
                <a:sym typeface="Times New Roman" pitchFamily="18" charset="0"/>
              </a:rPr>
              <a:t>industry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en-US" b="1" dirty="0" err="1" smtClean="0">
                <a:latin typeface="Times New Roman" pitchFamily="18" charset="0"/>
                <a:sym typeface="Times New Roman" pitchFamily="18" charset="0"/>
              </a:rPr>
              <a:t>among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en-US" b="1" dirty="0" err="1" smtClean="0">
                <a:latin typeface="Times New Roman" pitchFamily="18" charset="0"/>
                <a:sym typeface="Times New Roman" pitchFamily="18" charset="0"/>
              </a:rPr>
              <a:t>investors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  is </a:t>
            </a:r>
            <a:r>
              <a:rPr lang="tr-TR" altLang="en-US" b="1" dirty="0" err="1" smtClean="0">
                <a:latin typeface="Times New Roman" pitchFamily="18" charset="0"/>
                <a:sym typeface="Times New Roman" pitchFamily="18" charset="0"/>
              </a:rPr>
              <a:t>low</a:t>
            </a:r>
            <a:r>
              <a:rPr lang="tr-TR" altLang="en-US" b="1" dirty="0" smtClean="0">
                <a:latin typeface="Times New Roman" pitchFamily="18" charset="0"/>
                <a:sym typeface="Times New Roman" pitchFamily="18" charset="0"/>
              </a:rPr>
              <a:t>. </a:t>
            </a: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en-US" b="1" dirty="0" smtClean="0">
              <a:latin typeface="Times New Roman" pitchFamily="18" charset="0"/>
              <a:sym typeface="Times New Roman" pitchFamily="18" charset="0"/>
            </a:endParaRP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Few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links 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exist 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between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academia 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and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industry</a:t>
            </a:r>
            <a:r>
              <a:rPr lang="tr-TR" altLang="en-US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marL="0" indent="0" algn="just" eaLnBrk="1" hangingPunct="1">
              <a:buFont typeface="Arial" pitchFamily="34" charset="0"/>
              <a:buNone/>
            </a:pPr>
            <a:endParaRPr lang="tr-TR" altLang="en-US" b="1" dirty="0" smtClean="0"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250825" y="333375"/>
            <a:ext cx="8569325" cy="619125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Future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impacts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of BT  in </a:t>
            </a: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crop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production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will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be  in  </a:t>
            </a: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the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u="sng" dirty="0" err="1" smtClean="0">
                <a:latin typeface="Times New Roman" pitchFamily="18" charset="0"/>
                <a:sym typeface="Times New Roman" pitchFamily="18" charset="0"/>
              </a:rPr>
              <a:t>areas</a:t>
            </a:r>
            <a:r>
              <a:rPr lang="tr-TR" altLang="zh-CN" b="1" u="sng" dirty="0" smtClean="0">
                <a:latin typeface="Times New Roman" pitchFamily="18" charset="0"/>
                <a:sym typeface="Times New Roman" pitchFamily="18" charset="0"/>
              </a:rPr>
              <a:t>  of: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1.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Developing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new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hybrid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crops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based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on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genetic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male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-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sterility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2.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Exploiting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transgenic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apomixes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to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fix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hybrid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vigour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 in 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inbred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dirty="0" err="1" smtClean="0">
                <a:latin typeface="Times New Roman" pitchFamily="18" charset="0"/>
                <a:sym typeface="Times New Roman" pitchFamily="18" charset="0"/>
              </a:rPr>
              <a:t>crops</a:t>
            </a:r>
            <a:r>
              <a:rPr lang="tr-TR" altLang="zh-CN" b="1" dirty="0" smtClean="0"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dirty="0" smtClean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3.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Increasing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resistance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to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insect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pests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diseases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,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and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abiotic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stress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factors</a:t>
            </a:r>
            <a:r>
              <a:rPr lang="tr-TR" altLang="zh-CN" b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eaLnBrk="1" hangingPunct="1"/>
            <a:endParaRPr lang="tr-TR" altLang="zh-CN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2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250825" y="333375"/>
            <a:ext cx="8569325" cy="619125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4.Improving effectiveness  of  bio-control agents.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latin typeface="Times New Roman" pitchFamily="18" charset="0"/>
                <a:sym typeface="Times New Roman" pitchFamily="18" charset="0"/>
              </a:rPr>
              <a:t>5.Enhancing nutritional value of  crops  &amp;  post-harvest  quality.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6.Increasing efficiency of soil phosphorus and essential micronutrient uptake and their translocation  in  plants.</a:t>
            </a:r>
          </a:p>
          <a:p>
            <a:pPr eaLnBrk="1" hangingPunct="1">
              <a:buFont typeface="Arial" pitchFamily="34" charset="0"/>
              <a:buNone/>
            </a:pPr>
            <a:endParaRPr lang="tr-TR" altLang="zh-CN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250825" y="333375"/>
            <a:ext cx="8569325" cy="619125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latin typeface="Times New Roman" pitchFamily="18" charset="0"/>
                <a:sym typeface="Times New Roman" pitchFamily="18" charset="0"/>
              </a:rPr>
              <a:t>7.Increasing the nitrogen fixation capacity of legumes. 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8.Signalling &amp; regulation of Nitrogen metabolism,  engineering plants with other gene systems  in this  direction.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endParaRPr lang="tr-TR" altLang="zh-CN" b="1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latin typeface="Times New Roman" pitchFamily="18" charset="0"/>
                <a:sym typeface="Times New Roman" pitchFamily="18" charset="0"/>
              </a:rPr>
              <a:t>9.Understanding the nature of gene action and metabolic  pathways.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10.Increasing  photosynthetic  activity, sugar  and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   starch  production (Harvesting the SUN).</a:t>
            </a:r>
          </a:p>
          <a:p>
            <a:pPr eaLnBrk="1" hangingPunct="1"/>
            <a:endParaRPr lang="tr-TR" altLang="zh-CN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250825" y="549275"/>
            <a:ext cx="8569325" cy="5975350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11.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Genomic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Approach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for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Crop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Improvement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dirty="0" smtClean="0"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i="1" dirty="0" smtClean="0">
                <a:latin typeface="Times New Roman" pitchFamily="18" charset="0"/>
                <a:sym typeface="Times New Roman" pitchFamily="18" charset="0"/>
              </a:rPr>
              <a:t>12. </a:t>
            </a:r>
            <a:r>
              <a:rPr lang="tr-TR" altLang="zh-CN" b="1" i="1" dirty="0" err="1" smtClean="0">
                <a:latin typeface="Times New Roman" pitchFamily="18" charset="0"/>
                <a:sym typeface="Times New Roman" pitchFamily="18" charset="0"/>
              </a:rPr>
              <a:t>Proteomics</a:t>
            </a:r>
            <a:r>
              <a:rPr lang="tr-TR" altLang="zh-CN" b="1" i="1" dirty="0" smtClean="0">
                <a:latin typeface="Times New Roman" pitchFamily="18" charset="0"/>
                <a:sym typeface="Times New Roman" pitchFamily="18" charset="0"/>
              </a:rPr>
              <a:t>  &amp;  </a:t>
            </a:r>
            <a:r>
              <a:rPr lang="tr-TR" altLang="zh-CN" b="1" i="1" dirty="0" err="1" smtClean="0">
                <a:latin typeface="Times New Roman" pitchFamily="18" charset="0"/>
                <a:sym typeface="Times New Roman" pitchFamily="18" charset="0"/>
              </a:rPr>
              <a:t>Crop</a:t>
            </a:r>
            <a:r>
              <a:rPr lang="tr-TR" altLang="zh-CN" b="1" i="1" dirty="0" smtClean="0"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latin typeface="Times New Roman" pitchFamily="18" charset="0"/>
                <a:sym typeface="Times New Roman" pitchFamily="18" charset="0"/>
              </a:rPr>
              <a:t>Improvement</a:t>
            </a:r>
            <a:r>
              <a:rPr lang="tr-TR" altLang="zh-CN" b="1" i="1" dirty="0" smtClean="0"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dirty="0" smtClean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13.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Nanobiotechnology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&amp;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Crop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Improvement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None/>
            </a:pPr>
            <a:endParaRPr lang="tr-TR" altLang="zh-CN" b="1" i="1" dirty="0" smtClean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OIC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countries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should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organize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their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future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research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in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this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direction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to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avoid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dependancy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 on  </a:t>
            </a:r>
            <a:r>
              <a:rPr lang="tr-TR" altLang="zh-CN" b="1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others</a:t>
            </a:r>
            <a:r>
              <a:rPr lang="tr-TR" altLang="zh-CN" b="1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.</a:t>
            </a:r>
            <a:endParaRPr lang="tr-TR" altLang="zh-CN" b="1" dirty="0" smtClean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  <a:p>
            <a:pPr eaLnBrk="1" hangingPunct="1"/>
            <a:endParaRPr lang="tr-TR" altLang="zh-CN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2844" y="214290"/>
            <a:ext cx="8786874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OIC 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possess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huge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areas</a:t>
            </a: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unused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of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staff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fragmented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lack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of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coordination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policies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legislation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at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endParaRPr lang="tr-TR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Decrease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prices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</a:t>
            </a:r>
            <a:endParaRPr lang="tr-TR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detrimental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endParaRPr lang="tr-TR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critically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vulnerable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disruption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endParaRPr lang="tr-TR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devastating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on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economies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4-Money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imports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stuffs</a:t>
            </a:r>
            <a:r>
              <a:rPr lang="tr-T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debt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relief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overcoming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poverty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tr-T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set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poverty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400" b="1" dirty="0" err="1" smtClean="0">
                <a:latin typeface="Times New Roman" pitchFamily="18" charset="0"/>
                <a:cs typeface="Times New Roman" pitchFamily="18" charset="0"/>
              </a:rPr>
              <a:t>efforts</a:t>
            </a:r>
            <a:r>
              <a:rPr lang="tr-TR" sz="4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/>
          </a:p>
          <a:p>
            <a:pPr algn="just">
              <a:buFontTx/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8572560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scarcity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a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constraint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unless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alternative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halophytes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tr-TR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3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6-An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degraded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affect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negatively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, since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prices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likely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err="1" smtClean="0">
                <a:latin typeface="Times New Roman" pitchFamily="18" charset="0"/>
                <a:cs typeface="Times New Roman" pitchFamily="18" charset="0"/>
              </a:rPr>
              <a:t>rise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800" dirty="0" smtClean="0"/>
          </a:p>
          <a:p>
            <a:pPr algn="just">
              <a:buFontTx/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57"/>
          <p:cNvSpPr txBox="1">
            <a:spLocks noChangeArrowheads="1"/>
          </p:cNvSpPr>
          <p:nvPr/>
        </p:nvSpPr>
        <p:spPr bwMode="auto">
          <a:xfrm>
            <a:off x="36544" y="214290"/>
            <a:ext cx="896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Challenges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Land </a:t>
            </a:r>
            <a:r>
              <a:rPr lang="tr-TR" sz="3200" b="1" u="sng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Use</a:t>
            </a:r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&amp; </a:t>
            </a:r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</a:t>
            </a:r>
            <a:r>
              <a:rPr lang="en-GB" sz="3200" b="1" u="sng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ood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r>
              <a:rPr lang="en-GB" sz="3200" b="1" u="sng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ecurity</a:t>
            </a:r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GB" sz="32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by </a:t>
            </a:r>
            <a:r>
              <a:rPr lang="en-GB" sz="3200" b="1" u="sng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2050</a:t>
            </a:r>
          </a:p>
        </p:txBody>
      </p:sp>
      <p:sp>
        <p:nvSpPr>
          <p:cNvPr id="95235" name="Text Box 58"/>
          <p:cNvSpPr txBox="1">
            <a:spLocks noChangeArrowheads="1"/>
          </p:cNvSpPr>
          <p:nvPr/>
        </p:nvSpPr>
        <p:spPr bwMode="auto">
          <a:xfrm>
            <a:off x="1042988" y="112553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Population</a:t>
            </a:r>
          </a:p>
        </p:txBody>
      </p:sp>
      <p:sp>
        <p:nvSpPr>
          <p:cNvPr id="95236" name="Text Box 61"/>
          <p:cNvSpPr txBox="1">
            <a:spLocks noChangeArrowheads="1"/>
          </p:cNvSpPr>
          <p:nvPr/>
        </p:nvSpPr>
        <p:spPr bwMode="auto">
          <a:xfrm>
            <a:off x="827088" y="2781300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Land area for agriculture</a:t>
            </a:r>
          </a:p>
        </p:txBody>
      </p:sp>
      <p:sp>
        <p:nvSpPr>
          <p:cNvPr id="95237" name="Text Box 63"/>
          <p:cNvSpPr txBox="1">
            <a:spLocks noChangeArrowheads="1"/>
          </p:cNvSpPr>
          <p:nvPr/>
        </p:nvSpPr>
        <p:spPr bwMode="auto">
          <a:xfrm>
            <a:off x="4859338" y="1052513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Increases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(to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9.1 billion)</a:t>
            </a:r>
          </a:p>
        </p:txBody>
      </p:sp>
      <p:sp>
        <p:nvSpPr>
          <p:cNvPr id="95238" name="Text Box 65"/>
          <p:cNvSpPr txBox="1">
            <a:spLocks noChangeArrowheads="1"/>
          </p:cNvSpPr>
          <p:nvPr/>
        </p:nvSpPr>
        <p:spPr bwMode="auto">
          <a:xfrm>
            <a:off x="4859338" y="2925763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Decrease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(0.25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ha/person)</a:t>
            </a:r>
          </a:p>
        </p:txBody>
      </p:sp>
      <p:sp>
        <p:nvSpPr>
          <p:cNvPr id="95239" name="Text Box 66"/>
          <p:cNvSpPr txBox="1">
            <a:spLocks noChangeArrowheads="1"/>
          </p:cNvSpPr>
          <p:nvPr/>
        </p:nvSpPr>
        <p:spPr bwMode="auto">
          <a:xfrm>
            <a:off x="1044575" y="393382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Water</a:t>
            </a:r>
          </a:p>
          <a:p>
            <a:pPr eaLnBrk="0" hangingPunct="0"/>
            <a:r>
              <a:rPr lang="en-GB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Availability</a:t>
            </a:r>
          </a:p>
        </p:txBody>
      </p:sp>
      <p:sp>
        <p:nvSpPr>
          <p:cNvPr id="95240" name="Line 67"/>
          <p:cNvSpPr>
            <a:spLocks noChangeShapeType="1"/>
          </p:cNvSpPr>
          <p:nvPr/>
        </p:nvSpPr>
        <p:spPr bwMode="auto">
          <a:xfrm>
            <a:off x="3132138" y="4222750"/>
            <a:ext cx="1366837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5241" name="Text Box 68"/>
          <p:cNvSpPr txBox="1">
            <a:spLocks noChangeArrowheads="1"/>
          </p:cNvSpPr>
          <p:nvPr/>
        </p:nvSpPr>
        <p:spPr bwMode="auto">
          <a:xfrm>
            <a:off x="4932363" y="3789363"/>
            <a:ext cx="3922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Decreases (Water scarcity in 75% population)</a:t>
            </a:r>
          </a:p>
        </p:txBody>
      </p:sp>
      <p:sp>
        <p:nvSpPr>
          <p:cNvPr id="95242" name="Text Box 69"/>
          <p:cNvSpPr txBox="1">
            <a:spLocks noChangeArrowheads="1"/>
          </p:cNvSpPr>
          <p:nvPr/>
        </p:nvSpPr>
        <p:spPr bwMode="auto">
          <a:xfrm>
            <a:off x="1042988" y="4868863"/>
            <a:ext cx="20826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Crop </a:t>
            </a:r>
          </a:p>
          <a:p>
            <a:pPr eaLnBrk="0" hangingPunct="0"/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Intensification</a:t>
            </a:r>
          </a:p>
        </p:txBody>
      </p:sp>
      <p:sp>
        <p:nvSpPr>
          <p:cNvPr id="95243" name="Line 70"/>
          <p:cNvSpPr>
            <a:spLocks noChangeShapeType="1"/>
          </p:cNvSpPr>
          <p:nvPr/>
        </p:nvSpPr>
        <p:spPr bwMode="auto">
          <a:xfrm>
            <a:off x="3151188" y="5199063"/>
            <a:ext cx="1366837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5244" name="Text Box 71"/>
          <p:cNvSpPr txBox="1">
            <a:spLocks noChangeArrowheads="1"/>
          </p:cNvSpPr>
          <p:nvPr/>
        </p:nvSpPr>
        <p:spPr bwMode="auto">
          <a:xfrm>
            <a:off x="4949825" y="4838700"/>
            <a:ext cx="3743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Increase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(to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meet the food demand)</a:t>
            </a:r>
          </a:p>
        </p:txBody>
      </p:sp>
      <p:sp>
        <p:nvSpPr>
          <p:cNvPr id="95245" name="Line 72"/>
          <p:cNvSpPr>
            <a:spLocks noChangeShapeType="1"/>
          </p:cNvSpPr>
          <p:nvPr/>
        </p:nvSpPr>
        <p:spPr bwMode="auto">
          <a:xfrm>
            <a:off x="3132138" y="1341438"/>
            <a:ext cx="1368425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5246" name="Line 73"/>
          <p:cNvSpPr>
            <a:spLocks noChangeShapeType="1"/>
          </p:cNvSpPr>
          <p:nvPr/>
        </p:nvSpPr>
        <p:spPr bwMode="auto">
          <a:xfrm>
            <a:off x="3132138" y="3213100"/>
            <a:ext cx="1366837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5247" name="Text Box 74"/>
          <p:cNvSpPr txBox="1">
            <a:spLocks noChangeArrowheads="1"/>
          </p:cNvSpPr>
          <p:nvPr/>
        </p:nvSpPr>
        <p:spPr bwMode="auto">
          <a:xfrm>
            <a:off x="1042988" y="1771650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Food Production</a:t>
            </a:r>
          </a:p>
        </p:txBody>
      </p:sp>
      <p:sp>
        <p:nvSpPr>
          <p:cNvPr id="95248" name="Line 75"/>
          <p:cNvSpPr>
            <a:spLocks noChangeShapeType="1"/>
          </p:cNvSpPr>
          <p:nvPr/>
        </p:nvSpPr>
        <p:spPr bwMode="auto">
          <a:xfrm>
            <a:off x="3132138" y="2205038"/>
            <a:ext cx="1368425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5249" name="Text Box 76"/>
          <p:cNvSpPr txBox="1">
            <a:spLocks noChangeArrowheads="1"/>
          </p:cNvSpPr>
          <p:nvPr/>
        </p:nvSpPr>
        <p:spPr bwMode="auto">
          <a:xfrm>
            <a:off x="4859338" y="1916113"/>
            <a:ext cx="269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Increase</a:t>
            </a:r>
            <a:r>
              <a:rPr lang="tr-TR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r>
              <a:rPr lang="en-GB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(by 50%)</a:t>
            </a:r>
          </a:p>
        </p:txBody>
      </p:sp>
      <p:sp>
        <p:nvSpPr>
          <p:cNvPr id="95250" name="Text Box 77"/>
          <p:cNvSpPr txBox="1">
            <a:spLocks noChangeArrowheads="1"/>
          </p:cNvSpPr>
          <p:nvPr/>
        </p:nvSpPr>
        <p:spPr bwMode="auto">
          <a:xfrm>
            <a:off x="1042988" y="5876925"/>
            <a:ext cx="266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Soil &amp; water salinization</a:t>
            </a:r>
          </a:p>
        </p:txBody>
      </p:sp>
      <p:sp>
        <p:nvSpPr>
          <p:cNvPr id="95251" name="Line 78"/>
          <p:cNvSpPr>
            <a:spLocks noChangeShapeType="1"/>
          </p:cNvSpPr>
          <p:nvPr/>
        </p:nvSpPr>
        <p:spPr bwMode="auto">
          <a:xfrm>
            <a:off x="3132138" y="6308725"/>
            <a:ext cx="1366837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5252" name="Text Box 79"/>
          <p:cNvSpPr txBox="1">
            <a:spLocks noChangeArrowheads="1"/>
          </p:cNvSpPr>
          <p:nvPr/>
        </p:nvSpPr>
        <p:spPr bwMode="auto">
          <a:xfrm>
            <a:off x="5003800" y="6092825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Increase</a:t>
            </a:r>
            <a:r>
              <a:rPr lang="tr-TR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GB" sz="2400" b="1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57166"/>
            <a:ext cx="8643998" cy="6143668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Sustainable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strategies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be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compatible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tr-TR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climatic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socio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prevailing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in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poverty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beconsidered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taking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account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not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onlytechnical</a:t>
            </a: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market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but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institutional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aspects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tr-TR" sz="2800" b="1" dirty="0" smtClean="0"/>
          </a:p>
          <a:p>
            <a:pPr algn="just">
              <a:buFontTx/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357166"/>
            <a:ext cx="8643998" cy="6143668"/>
          </a:xfrm>
        </p:spPr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partnerships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endParaRPr lang="tr-TR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farmer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entities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supportive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policies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significant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start-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 a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as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joint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program   is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tr-TR" sz="2800" b="1" dirty="0" smtClean="0"/>
          </a:p>
          <a:p>
            <a:pPr algn="just">
              <a:buFontTx/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428604"/>
            <a:ext cx="8715436" cy="6143668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farmers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producer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guarantee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degraded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contribute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endParaRPr lang="tr-TR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11-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political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stability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3800" b="1" dirty="0" err="1" smtClean="0"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together with </a:t>
            </a: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tr-TR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involvement of all</a:t>
            </a:r>
            <a:r>
              <a:rPr lang="tr-TR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stakeholders,</a:t>
            </a:r>
            <a:endParaRPr lang="tr-TR" sz="3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smtClean="0">
                <a:solidFill>
                  <a:srgbClr val="E30DC4"/>
                </a:solidFill>
                <a:latin typeface="Times New Roman" pitchFamily="18" charset="0"/>
                <a:cs typeface="Times New Roman" pitchFamily="18" charset="0"/>
              </a:rPr>
              <a:t>legislative framework,</a:t>
            </a:r>
            <a:endParaRPr lang="tr-TR" sz="3800" b="1" dirty="0" smtClean="0">
              <a:solidFill>
                <a:srgbClr val="E30DC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feedstock</a:t>
            </a:r>
            <a:r>
              <a:rPr lang="tr-TR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selection,</a:t>
            </a:r>
            <a:r>
              <a:rPr lang="tr-TR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availability, price,</a:t>
            </a:r>
            <a:r>
              <a:rPr lang="tr-TR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tr-TR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strategy, </a:t>
            </a:r>
            <a:endParaRPr lang="tr-TR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control,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plant site selection.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tr-T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tr-TR" sz="2400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12-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Government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bodies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Sector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OIC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successful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implimentation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growing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crops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degraded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attempts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capacity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as transfer of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courses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workshops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organised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umbrella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of  “COMSTECH” on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regional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basis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OIC </a:t>
            </a:r>
            <a:r>
              <a:rPr lang="tr-TR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tr-TR" sz="2400" dirty="0" smtClean="0"/>
          </a:p>
          <a:p>
            <a:pPr>
              <a:buFontTx/>
              <a:buNone/>
            </a:pPr>
            <a:endParaRPr lang="tr-TR" sz="2400" b="1" dirty="0" smtClean="0"/>
          </a:p>
          <a:p>
            <a:pPr algn="just">
              <a:buFontTx/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228975"/>
            <a:ext cx="6443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endParaRPr kumimoji="0" lang="tr-TR" sz="2000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357563"/>
            <a:ext cx="6372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kumimoji="0" lang="tr-TR" sz="2000" b="1" u="sng">
              <a:solidFill>
                <a:srgbClr val="FF2323"/>
              </a:solidFill>
              <a:latin typeface="Verdana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5288" y="404813"/>
            <a:ext cx="612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kumimoji="0" lang="tr-TR" sz="2000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50824" y="217816"/>
            <a:ext cx="864165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tr-TR" sz="27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OIC </a:t>
            </a:r>
            <a:r>
              <a:rPr lang="tr-TR" sz="27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sz="27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7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tr-TR" sz="27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7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27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7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tr-TR" sz="27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700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Existing</a:t>
            </a:r>
            <a:endParaRPr lang="tr-TR" sz="2700" b="1" u="sng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Biosaline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, Dubai, UAE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  (ICBA).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tr-TR" sz="2200" b="1" dirty="0" smtClean="0">
                <a:latin typeface="Times New Roman" pitchFamily="18" charset="0"/>
                <a:cs typeface="Times New Roman" pitchFamily="18" charset="0"/>
              </a:rPr>
              <a:t>-UNESCO  </a:t>
            </a:r>
            <a:r>
              <a:rPr kumimoji="0" lang="tr-TR" sz="2200" b="1" dirty="0" err="1" smtClean="0">
                <a:latin typeface="Times New Roman" pitchFamily="18" charset="0"/>
                <a:cs typeface="Times New Roman" pitchFamily="18" charset="0"/>
              </a:rPr>
              <a:t>Chair</a:t>
            </a:r>
            <a:r>
              <a:rPr kumimoji="0"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b="1" dirty="0" err="1" smtClean="0">
                <a:latin typeface="Times New Roman" pitchFamily="18" charset="0"/>
                <a:cs typeface="Times New Roman" pitchFamily="18" charset="0"/>
              </a:rPr>
              <a:t>Halophyte</a:t>
            </a:r>
            <a:r>
              <a:rPr kumimoji="0"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tr-TR" sz="2200" b="1" dirty="0" err="1" smtClean="0">
                <a:latin typeface="Times New Roman" pitchFamily="18" charset="0"/>
                <a:cs typeface="Times New Roman" pitchFamily="18" charset="0"/>
              </a:rPr>
              <a:t>Utilization</a:t>
            </a:r>
            <a:r>
              <a:rPr kumimoji="0" lang="tr-TR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tr-TR" sz="2200" b="1" dirty="0" err="1" smtClean="0">
                <a:latin typeface="Times New Roman" pitchFamily="18" charset="0"/>
                <a:cs typeface="Times New Roman" pitchFamily="18" charset="0"/>
              </a:rPr>
              <a:t>Karachi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b="1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 Pakistan. 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Faculties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Institutes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Egypt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Morrocco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, Pakistan,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Saudi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Arabia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Tunisia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Uzbekistan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Arid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&amp;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Desertification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  Konya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Samarqand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Uzbekistan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Egypt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Bitechnology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Centres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in  Pakistan,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Tunisia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talented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workers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200" b="1" dirty="0" err="1" smtClean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COORDINATION ? </a:t>
            </a:r>
            <a:r>
              <a:rPr lang="tr-TR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tr-T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tr-TR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paramount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existing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feedstock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15-IDB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collaborative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“Pilot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on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socio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impacts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growing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degraded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lands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None/>
            </a:pPr>
            <a:endParaRPr lang="tr-TR" sz="2400" dirty="0" smtClean="0"/>
          </a:p>
          <a:p>
            <a:pPr>
              <a:buFontTx/>
              <a:buNone/>
            </a:pPr>
            <a:endParaRPr lang="tr-TR" sz="2400" b="1" dirty="0" smtClean="0"/>
          </a:p>
          <a:p>
            <a:pPr algn="just">
              <a:buFontTx/>
              <a:buNone/>
            </a:pP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871543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aspect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connection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is:</a:t>
            </a:r>
          </a:p>
          <a:p>
            <a:pPr algn="just"/>
            <a:endParaRPr lang="tr-TR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Food Safety Testing Market (Pathogen</a:t>
            </a:r>
            <a:r>
              <a:rPr lang="tr-TR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GMO</a:t>
            </a:r>
            <a:r>
              <a:rPr lang="tr-TR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r>
              <a:rPr lang="en-US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Toxin</a:t>
            </a:r>
            <a:r>
              <a:rPr lang="tr-TR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Pesticide</a:t>
            </a:r>
            <a:r>
              <a:rPr lang="tr-TR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tr-TR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be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14,030.2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Million $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2018 – </a:t>
            </a:r>
            <a:endParaRPr lang="tr-TR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Report by Markets</a:t>
            </a:r>
            <a:r>
              <a:rPr lang="tr-TR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Markets</a:t>
            </a:r>
            <a:r>
              <a:rPr lang="tr-TR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March, 2014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tr-TR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lobal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food safety testing market</a:t>
            </a:r>
            <a:r>
              <a:rPr lang="tr-TR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- 0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9,262.3 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$.</a:t>
            </a:r>
          </a:p>
          <a:p>
            <a:pPr algn="just"/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tr-TR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14,030.2 </a:t>
            </a:r>
            <a:r>
              <a:rPr lang="tr-TR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r>
              <a:rPr lang="tr-TR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$.</a:t>
            </a:r>
            <a:endParaRPr lang="en-US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116632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37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297019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NEED  FOR   CONVERGENCE: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OIC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citizens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community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caloric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needs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inhabitants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change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community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grow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need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population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must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become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community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as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insure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future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generations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eat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era</a:t>
            </a:r>
            <a:r>
              <a:rPr kumimoji="0" lang="tr-TR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3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beyond</a:t>
            </a:r>
            <a:r>
              <a:rPr kumimoji="0" lang="tr-TR" sz="3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tr-TR" sz="3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492375"/>
            <a:ext cx="5473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 sz="2800" b="1">
              <a:latin typeface="Times New Roman" pitchFamily="18" charset="0"/>
            </a:endParaRPr>
          </a:p>
          <a:p>
            <a:endParaRPr lang="tr-TR" sz="2800" b="1">
              <a:latin typeface="Times New Roman" pitchFamily="18" charset="0"/>
            </a:endParaRPr>
          </a:p>
        </p:txBody>
      </p:sp>
      <p:pic>
        <p:nvPicPr>
          <p:cNvPr id="33795" name="Picture 3" descr="C:\WINDOWS\Desktop\Yunanistan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3860800"/>
            <a:ext cx="9144000" cy="2997200"/>
          </a:xfrm>
          <a:noFill/>
          <a:ln/>
        </p:spPr>
      </p:pic>
      <p:pic>
        <p:nvPicPr>
          <p:cNvPr id="33796" name="Picture 4" descr="C:\WINDOWS\Desktop\Yunanistan\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0" y="0"/>
            <a:ext cx="9144000" cy="3789363"/>
          </a:xfrm>
          <a:noFill/>
          <a:ln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82591" y="1196975"/>
            <a:ext cx="853281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 sz="2800" b="1" dirty="0">
              <a:latin typeface="Verdana" pitchFamily="34" charset="0"/>
            </a:endParaRPr>
          </a:p>
          <a:p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widespread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farmers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soils</a:t>
            </a:r>
            <a:r>
              <a:rPr lang="tr-TR" sz="3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85720" y="214290"/>
            <a:ext cx="8643998" cy="64294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Waisel,Y.,Khan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M.A.,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Gork,G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 (Eds.) 2006.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Biosaline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Agriculture and Salinity Tolerance in Plants.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Birkhauser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(Springer Science), Basel.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Chedlly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Ashraf,M.,Grignon,C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., (Eds.) 2008.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Biosaline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Agriculture and High Salinity  Tolerance.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Birkhauser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(Springer Science), Basel.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Ashraf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, M.;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, M.;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Athar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, H.R. (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Eds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.) 2009.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Salinity and Water Stress: Improving Crop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Efficiency, Series: </a:t>
            </a:r>
            <a:r>
              <a:rPr lang="en-GB" sz="1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Tasks for Vegetation Science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, Vol. 44 , Springer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  2010.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Sabkha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Ecosystems III, Africa &amp; Southern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Europe.Tasks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 for Vegetation 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da-DK" sz="1400" b="1" dirty="0" smtClean="0">
                <a:latin typeface="Times New Roman" pitchFamily="18" charset="0"/>
                <a:cs typeface="Times New Roman" pitchFamily="18" charset="0"/>
              </a:rPr>
              <a:t>Science, Springer Verlag.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Ozturk,M.Mermut,A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.,Celik,A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 2010. Land Degradation, Urbanisation, Land Use &amp; Environment, NAM S. &amp; T. (Delhi-India).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Ashraf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Ahmad,M.S.A.,Aksoy,A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(Eds.) 2012. Crop Production for Agricultural Improvement.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Productivity:Springer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Hakeem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,K.R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Parvaiz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, A.,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,M. (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Eds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.) 2013.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-New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Approaches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      Modern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, XXVII.</a:t>
            </a:r>
          </a:p>
          <a:p>
            <a:pPr>
              <a:buNone/>
            </a:pPr>
            <a:endParaRPr lang="tr-T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8-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Khan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M.Ajmal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Boer, B.,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., Al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Abdessalaam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T.,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Clüsener-Godt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n-GB" sz="1400" b="1" dirty="0" err="1" smtClean="0">
                <a:latin typeface="Times New Roman" pitchFamily="18" charset="0"/>
                <a:cs typeface="Times New Roman" pitchFamily="18" charset="0"/>
              </a:rPr>
              <a:t>Gul,B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. (Eds.) 2014.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Sabkha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Ecosystems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IV: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Halophyte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Biodiversity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Conservation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Vegetation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: 47,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Hakeem,K.R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Sabir,M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Mermut,A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. 2014. Soil Remediation and Plants-Prospects and</a:t>
            </a:r>
            <a:r>
              <a:rPr lang="tr-T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Challenges. Elsevier.</a:t>
            </a:r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528" y="332656"/>
            <a:ext cx="856895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Economic</a:t>
            </a:r>
            <a:r>
              <a:rPr lang="tr-TR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Losses</a:t>
            </a:r>
            <a:r>
              <a:rPr lang="tr-TR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due</a:t>
            </a:r>
            <a:r>
              <a:rPr lang="tr-TR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tr-TR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to</a:t>
            </a:r>
            <a:r>
              <a:rPr lang="tr-TR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tr-TR" sz="3000" b="1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Overuse</a:t>
            </a:r>
            <a:r>
              <a:rPr lang="tr-TR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 of   </a:t>
            </a:r>
            <a:r>
              <a:rPr lang="tr-TR" sz="3000" b="1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Lands</a:t>
            </a:r>
            <a:endParaRPr lang="tr-TR" sz="3000" b="1" u="sng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 eaLnBrk="0" hangingPunct="0"/>
            <a:endParaRPr lang="en-GB" sz="24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en-GB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Global </a:t>
            </a:r>
            <a:r>
              <a:rPr lang="tr-TR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agricultural</a:t>
            </a:r>
            <a:r>
              <a:rPr lang="tr-TR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productivity </a:t>
            </a:r>
            <a:r>
              <a:rPr lang="tr-TR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800" b="1" i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losses</a:t>
            </a:r>
            <a:endParaRPr lang="tr-TR" sz="2800" b="1" i="1" u="sng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tr-TR" sz="2800" b="1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</a:t>
            </a:r>
            <a:r>
              <a:rPr lang="tr-TR" sz="28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en-GB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Estimated for 1 mill</a:t>
            </a:r>
            <a:r>
              <a:rPr lang="tr-TR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en-GB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 of </a:t>
            </a:r>
            <a:r>
              <a:rPr lang="tr-TR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degraded</a:t>
            </a:r>
            <a:r>
              <a:rPr lang="tr-TR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soils</a:t>
            </a:r>
            <a:r>
              <a:rPr lang="tr-TR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</a:t>
            </a:r>
          </a:p>
          <a:p>
            <a:pPr eaLnBrk="0" hangingPunct="0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Irrigated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agriculture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11.4 bill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$ /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year</a:t>
            </a:r>
            <a:endParaRPr lang="tr-TR" sz="2800" b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Non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irrigated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agriculture	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1.2 bill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$ /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year</a:t>
            </a:r>
            <a:endParaRPr lang="tr-TR" sz="2800" b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endParaRPr lang="en-GB" sz="2400" b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14282" y="274638"/>
            <a:ext cx="8643998" cy="6369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, M.A.,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1995. 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Recovery and rehabilitation of 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mediterranean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type ecosystem- A case study from Turkish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maquis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 In: Evaluating   and Monitoring   the   Health of Large-Scale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Ecosystems,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400" b="1" dirty="0" smtClean="0">
                <a:latin typeface="Times New Roman" pitchFamily="18" charset="0"/>
                <a:cs typeface="Times New Roman" pitchFamily="18" charset="0"/>
              </a:rPr>
              <a:t>NATO-ARW(Eds.D.Rapport,C.L. Gaudet, P.Calow), Springer- Verlag.</a:t>
            </a:r>
            <a:endParaRPr lang="tr-T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, M.,1999. Urban Ecology and Land Degradation. In: Perspectives in Ecology (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Editor:Almo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Farina).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Backhuys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Publishers, Leiden, NL. </a:t>
            </a:r>
            <a:endParaRPr lang="tr-T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Alyanak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,I.,Uysal,I.,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Guvensen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,A.,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Sakcali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 S.2004. 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Multipurpose Plant Systems for Renovation of Wastewaters. Salinity Mitigation for Efficient Water Resources Management Proc.11, (Eds.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M.Latif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&amp; S.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Mahmood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) CEWRE Publ.194,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Lahore-Pakistan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Gucel,S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Sakcali,S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Gork,C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Yarci,C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., Gork,G.2008. An overview of plant diversity and land degradation interactions in the eastern Mediterranean. Chapter 15, In: Natural  Environment and Culture in the Medit. Region (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Eds.Efe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et al.),Cambridge Scholars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Publ.,UK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Hakeem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,K.R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Ozturk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,M.,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Memon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,A.R.2012.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Biotechnology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as an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Aid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Overcome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Shortage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Crop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Agricultural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eds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Ashraf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et al.)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Springer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Gucel,S.,Sakcali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, S.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Baslar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, S. 2013. 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Nitrate and Edible Plants in the Mediterranean Region of Turkey:</a:t>
            </a:r>
            <a:r>
              <a:rPr lang="en-GB" sz="3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Overview.In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: Nitrate in Leafy Vegetables-Toxicity and Safety Measures (eds.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Umar,S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 et al.),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: 17-51. I.K.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Intern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Publ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Pvt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Ltd.New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Delhi-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Bangalore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3400" b="1" dirty="0" err="1" smtClean="0"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tr-TR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400" b="1" dirty="0" smtClean="0"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Altay,V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Gucel,S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 2014. Halophyte Plant Diversity in the East Mediterranean-Their Medicinal and other Economical Values. In: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Sabkha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Ecosystems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 IV Cash Crop Halophytes Biodiversity &amp; Conservation (Eds.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Khan,A,M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., Boer, B.,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Ozturk,M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., Al-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Abdessalaam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, T. Z.,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Clüsener-Godt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) Tasks for Vegetation Science Series, Springer </a:t>
            </a:r>
            <a:r>
              <a:rPr lang="en-GB" sz="3400" b="1" dirty="0" err="1" smtClean="0">
                <a:latin typeface="Times New Roman" pitchFamily="18" charset="0"/>
                <a:cs typeface="Times New Roman" pitchFamily="18" charset="0"/>
              </a:rPr>
              <a:t>Verlag</a:t>
            </a:r>
            <a:r>
              <a:rPr lang="en-GB" sz="3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WINDOWS\Desktop\Yunanistan\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5480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tr-TR" sz="2800" b="1">
              <a:solidFill>
                <a:srgbClr val="000000"/>
              </a:solidFill>
              <a:latin typeface="Verdana" pitchFamily="34" charset="0"/>
            </a:endParaRPr>
          </a:p>
          <a:p>
            <a:pPr algn="l"/>
            <a:endParaRPr lang="tr-TR" sz="2800" b="1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1748" name="Picture 4" descr="無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565400"/>
            <a:ext cx="50403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8000" b="1">
                <a:latin typeface="Times New Roman" pitchFamily="18" charset="0"/>
              </a:rPr>
              <a:t>  </a:t>
            </a:r>
            <a:r>
              <a:rPr lang="tr-TR" sz="4400" b="1">
                <a:solidFill>
                  <a:srgbClr val="FF0000"/>
                </a:solidFill>
                <a:latin typeface="Times New Roman" pitchFamily="18" charset="0"/>
              </a:rPr>
              <a:t>THANKS   FOR   YOUR  </a:t>
            </a:r>
          </a:p>
          <a:p>
            <a:r>
              <a:rPr lang="tr-TR" sz="4400" b="1">
                <a:solidFill>
                  <a:srgbClr val="FF0000"/>
                </a:solidFill>
                <a:latin typeface="Times New Roman" pitchFamily="18" charset="0"/>
              </a:rPr>
              <a:t>     KIND    ATTENTION</a:t>
            </a:r>
          </a:p>
          <a:p>
            <a:r>
              <a:rPr lang="tr-TR" sz="3200" b="1">
                <a:latin typeface="Times New Roman" pitchFamily="18" charset="0"/>
              </a:rPr>
              <a:t>                              </a:t>
            </a:r>
            <a:r>
              <a:rPr lang="tr-TR" sz="2000">
                <a:latin typeface="Times New Roman" pitchFamily="18" charset="0"/>
              </a:rPr>
              <a:t> </a:t>
            </a:r>
            <a:r>
              <a:rPr lang="tr-TR" sz="8000" b="1">
                <a:latin typeface="Times New Roman" pitchFamily="18" charset="0"/>
              </a:rPr>
              <a:t> </a:t>
            </a:r>
            <a:endParaRPr lang="en-GB" sz="8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9144000" cy="5661025"/>
        </p:xfrm>
        <a:graphic>
          <a:graphicData uri="http://schemas.openxmlformats.org/presentationml/2006/ole">
            <p:oleObj spid="_x0000_s1026" name="Grafik" r:id="rId3" imgW="4686447" imgH="2590853" progId="Excel.Sheet.8">
              <p:embed/>
            </p:oleObj>
          </a:graphicData>
        </a:graphic>
      </p:graphicFrame>
      <p:graphicFrame>
        <p:nvGraphicFramePr>
          <p:cNvPr id="18435" name="Group 3"/>
          <p:cNvGraphicFramePr>
            <a:graphicFrameLocks noGrp="1"/>
          </p:cNvGraphicFramePr>
          <p:nvPr>
            <p:ph sz="half" idx="2"/>
          </p:nvPr>
        </p:nvGraphicFramePr>
        <p:xfrm>
          <a:off x="0" y="5715016"/>
          <a:ext cx="9144000" cy="4572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Severity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of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Human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induced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Land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Degradation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ph sz="half" idx="2"/>
          </p:nvPr>
        </p:nvGraphicFramePr>
        <p:xfrm>
          <a:off x="0" y="5214950"/>
          <a:ext cx="9144000" cy="46513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65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Land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Degradation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-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Human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Agricultural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Activities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673100" y="385775"/>
          <a:ext cx="7747000" cy="4757737"/>
        </p:xfrm>
        <a:graphic>
          <a:graphicData uri="http://schemas.openxmlformats.org/presentationml/2006/ole">
            <p:oleObj spid="_x0000_s2050" name="Grafik" r:id="rId3" imgW="4467149" imgH="2743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0" y="-171450"/>
          <a:ext cx="9144000" cy="6858000"/>
        </p:xfrm>
        <a:graphic>
          <a:graphicData uri="http://schemas.openxmlformats.org/presentationml/2006/ole">
            <p:oleObj spid="_x0000_s3074" name="Grafik" r:id="rId3" imgW="5114977" imgH="2924172" progId="Excel.Sheet.8">
              <p:embed/>
            </p:oleObj>
          </a:graphicData>
        </a:graphic>
      </p:graphicFrame>
      <p:graphicFrame>
        <p:nvGraphicFramePr>
          <p:cNvPr id="20483" name="Group 3"/>
          <p:cNvGraphicFramePr>
            <a:graphicFrameLocks noGrp="1"/>
          </p:cNvGraphicFramePr>
          <p:nvPr>
            <p:ph sz="half" idx="2"/>
          </p:nvPr>
        </p:nvGraphicFramePr>
        <p:xfrm>
          <a:off x="1908175" y="4724400"/>
          <a:ext cx="4895850" cy="296863"/>
        </p:xfrm>
        <a:graphic>
          <a:graphicData uri="http://schemas.openxmlformats.org/drawingml/2006/table">
            <a:tbl>
              <a:tblPr/>
              <a:tblGrid>
                <a:gridCol w="4895850"/>
              </a:tblGrid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Drought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Famine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Migration</a:t>
            </a:r>
            <a:r>
              <a:rPr lang="tr-T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797425"/>
            <a:ext cx="9144000" cy="206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pose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livelihood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tr-TR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ulnerabilities</a:t>
            </a:r>
            <a:r>
              <a:rPr 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tr-TR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risks</a:t>
            </a:r>
            <a:r>
              <a:rPr lang="tr-T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1748" name="Picture 4" descr="scan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534" t="2225" r="1630" b="3012"/>
          <a:stretch>
            <a:fillRect/>
          </a:stretch>
        </p:blipFill>
        <p:spPr>
          <a:xfrm>
            <a:off x="0" y="1125538"/>
            <a:ext cx="4362450" cy="3671887"/>
          </a:xfrm>
          <a:noFill/>
          <a:ln/>
        </p:spPr>
      </p:pic>
      <p:pic>
        <p:nvPicPr>
          <p:cNvPr id="31749" name="Picture 5" descr="scan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125538"/>
            <a:ext cx="4787900" cy="3671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600" b="1" dirty="0" smtClean="0">
                <a:latin typeface="Times New Roman" pitchFamily="18" charset="0"/>
                <a:cs typeface="Times New Roman" pitchFamily="18" charset="0"/>
              </a:rPr>
              <a:t>THEREFORE:</a:t>
            </a:r>
            <a:endParaRPr lang="tr-TR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Greatest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concern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of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OIC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countries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is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appropriate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management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land</a:t>
            </a:r>
            <a:r>
              <a:rPr kumimoji="0" lang="tr-TR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resources</a:t>
            </a:r>
            <a:r>
              <a:rPr kumimoji="0" lang="tr-TR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can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feed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next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generations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  a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manner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respects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ﬁnite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natural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resources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Additional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pressure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will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be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placed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on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can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utilize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natural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resources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required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food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tr-TR" sz="2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production</a:t>
            </a:r>
            <a:r>
              <a:rPr lang="tr-TR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ﬁ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ciently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can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employ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these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a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sustainable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manner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tr-T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GREATEST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need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is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start 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planning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now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managing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these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resources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in a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sustainable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way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year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2050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beyond</a:t>
            </a:r>
            <a:r>
              <a:rPr kumimoji="0" lang="tr-TR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tr-TR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2151</Words>
  <Application>Microsoft Office PowerPoint</Application>
  <PresentationFormat>Ekran Gösterisi (4:3)</PresentationFormat>
  <Paragraphs>341</Paragraphs>
  <Slides>41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3" baseType="lpstr">
      <vt:lpstr>Ofis Teması</vt:lpstr>
      <vt:lpstr>Grafik</vt:lpstr>
      <vt:lpstr>Slayt 1</vt:lpstr>
      <vt:lpstr>Global  Trends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45</cp:revision>
  <dcterms:created xsi:type="dcterms:W3CDTF">2014-11-24T12:56:34Z</dcterms:created>
  <dcterms:modified xsi:type="dcterms:W3CDTF">2014-12-03T03:47:26Z</dcterms:modified>
</cp:coreProperties>
</file>